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315" r:id="rId3"/>
    <p:sldId id="337" r:id="rId4"/>
    <p:sldId id="384" r:id="rId5"/>
    <p:sldId id="332" r:id="rId6"/>
    <p:sldId id="364"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20DEDF2-E10B-4B22-B329-64CC5836E77B}"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0704B36-9668-400E-B840-A2363BD4E97B}"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5D10233-53E4-4151-BD51-21C7525440AB}"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AB32483-01F5-4AB3-B856-362E45EF1F36}"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99030BD-11C5-47B3-9C51-7D73F027792A}"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42CBA60-337D-4B3F-BE6F-7CEAEC9B1082}" type="datetime1">
              <a:rPr lang="en-US" smtClean="0"/>
              <a:t>12/19/2017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D94DB77-F367-48F2-9B7E-CCDF60C60BC4}" type="datetime1">
              <a:rPr lang="en-US" smtClean="0"/>
              <a:t>12/19/2017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8DE6E8C-AD9D-44C4-90F0-E71CFD801CC4}" type="datetime1">
              <a:rPr lang="en-US" smtClean="0"/>
              <a:t>12/19/2017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D61D04-3CFD-45A8-AFC0-1D9E05BF6AC2}" type="datetime1">
              <a:rPr lang="en-US" smtClean="0"/>
              <a:t>12/19/2017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A45237-3190-4D21-B0D8-CCF623A160ED}" type="datetime1">
              <a:rPr lang="en-US" smtClean="0"/>
              <a:t>12/19/2017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533B490-8D2A-4983-ADB1-BCD5FBDF69BD}" type="datetime1">
              <a:rPr lang="en-US" smtClean="0"/>
              <a:t>12/19/2017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992A3E4-9892-45DF-935D-946E5F3D98FE}" type="datetime1">
              <a:rPr lang="en-US" smtClean="0"/>
              <a:t>12/19/2017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5-17-0031-00-agen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6222FCD-1FB4-4D97-BD37-65E613989B0C}" type="datetime1">
              <a:rPr lang="en-US" smtClean="0">
                <a:solidFill>
                  <a:srgbClr val="000099"/>
                </a:solidFill>
              </a:rPr>
              <a:t>12/19/2017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7394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a:t>
            </a:r>
            <a:r>
              <a:rPr lang="en-US" sz="1200" b="1" dirty="0" smtClean="0">
                <a:latin typeface="Arial" pitchFamily="34" charset="0"/>
                <a:cs typeface="Times New Roman" pitchFamily="18" charset="0"/>
              </a:rPr>
              <a:t>Ad </a:t>
            </a:r>
            <a:r>
              <a:rPr lang="en-US" sz="1200" b="1" dirty="0" err="1" smtClean="0">
                <a:latin typeface="Arial" pitchFamily="34" charset="0"/>
                <a:cs typeface="Times New Roman" pitchFamily="18" charset="0"/>
              </a:rPr>
              <a:t>Hocs</a:t>
            </a:r>
            <a:r>
              <a:rPr lang="en-US" sz="1200" b="1" dirty="0" smtClean="0">
                <a:latin typeface="Arial" pitchFamily="34" charset="0"/>
                <a:cs typeface="Times New Roman" pitchFamily="18" charset="0"/>
              </a:rPr>
              <a:t> Week of December </a:t>
            </a:r>
            <a:r>
              <a:rPr lang="en-US" sz="1200" b="1" dirty="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19 </a:t>
            </a:r>
            <a:r>
              <a:rPr lang="en-US" sz="1200" b="1" dirty="0">
                <a:latin typeface="Arial" pitchFamily="34" charset="0"/>
                <a:cs typeface="Times New Roman" pitchFamily="18" charset="0"/>
              </a:rPr>
              <a:t>December 2017</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5-17-0031-00-agen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5-17-0031-00-agen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906D0DC3-AF1A-4FA0-8A07-65C3F35A22EA}"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smtClean="0"/>
              <a:t>Doc #: 5-17-0031-00-agen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7FE5A88F-883F-4034-B399-ED60A74C38DB}"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smtClean="0"/>
              <a:t>Doc #: 5-17-0031-00-agen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0"/>
            <a:ext cx="8229600" cy="1143000"/>
          </a:xfrm>
        </p:spPr>
        <p:txBody>
          <a:bodyPr/>
          <a:lstStyle/>
          <a:p>
            <a:r>
              <a:rPr altLang="en-US" smtClean="0"/>
              <a:t>Current Membership</a:t>
            </a:r>
          </a:p>
        </p:txBody>
      </p:sp>
      <p:sp>
        <p:nvSpPr>
          <p:cNvPr id="3" name="Date Placeholder 2"/>
          <p:cNvSpPr>
            <a:spLocks noGrp="1"/>
          </p:cNvSpPr>
          <p:nvPr>
            <p:ph type="dt" sz="quarter" idx="10"/>
          </p:nvPr>
        </p:nvSpPr>
        <p:spPr/>
        <p:txBody>
          <a:bodyPr/>
          <a:lstStyle/>
          <a:p>
            <a:pPr>
              <a:defRPr/>
            </a:pPr>
            <a:fld id="{8B8B7624-497F-4CDC-A161-323CE159B4F5}" type="datetime1">
              <a:rPr lang="en-US" smtClean="0"/>
              <a:t>12/19/2017</a:t>
            </a:fld>
            <a:endParaRPr lang="en-US"/>
          </a:p>
        </p:txBody>
      </p:sp>
      <p:sp>
        <p:nvSpPr>
          <p:cNvPr id="4" name="Footer Placeholder 3"/>
          <p:cNvSpPr>
            <a:spLocks noGrp="1"/>
          </p:cNvSpPr>
          <p:nvPr>
            <p:ph type="ftr" sz="quarter" idx="11"/>
          </p:nvPr>
        </p:nvSpPr>
        <p:spPr/>
        <p:txBody>
          <a:bodyPr/>
          <a:lstStyle/>
          <a:p>
            <a:pPr>
              <a:defRPr/>
            </a:pPr>
            <a:r>
              <a:rPr lang="en-US" smtClean="0"/>
              <a:t>Doc #: 5-17-0031-00-agen</a:t>
            </a:r>
            <a:endParaRPr lang="en-US"/>
          </a:p>
        </p:txBody>
      </p:sp>
      <p:sp>
        <p:nvSpPr>
          <p:cNvPr id="71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ADFDB9EB-C564-4BB2-999A-810BE1BB21D3}"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2264868064"/>
              </p:ext>
            </p:extLst>
          </p:nvPr>
        </p:nvGraphicFramePr>
        <p:xfrm>
          <a:off x="1524000" y="1447800"/>
          <a:ext cx="5410200" cy="4146113"/>
        </p:xfrm>
        <a:graphic>
          <a:graphicData uri="http://schemas.openxmlformats.org/drawingml/2006/table">
            <a:tbl>
              <a:tblPr>
                <a:tableStyleId>{5C22544A-7EE6-4342-B048-85BDC9FD1C3A}</a:tableStyleId>
              </a:tblPr>
              <a:tblGrid>
                <a:gridCol w="667926"/>
                <a:gridCol w="667926">
                  <a:extLst>
                    <a:ext uri="{9D8B030D-6E8A-4147-A177-3AD203B41FA5}"/>
                  </a:extLst>
                </a:gridCol>
                <a:gridCol w="667926">
                  <a:extLst>
                    <a:ext uri="{9D8B030D-6E8A-4147-A177-3AD203B41FA5}"/>
                  </a:extLst>
                </a:gridCol>
                <a:gridCol w="801511">
                  <a:extLst>
                    <a:ext uri="{9D8B030D-6E8A-4147-A177-3AD203B41FA5}"/>
                  </a:extLst>
                </a:gridCol>
                <a:gridCol w="2604911">
                  <a:extLst>
                    <a:ext uri="{9D8B030D-6E8A-4147-A177-3AD203B41FA5}"/>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12/19/17</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14</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smtClean="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extLst>
              </a:tr>
              <a:tr h="333447">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extLst>
              </a:tr>
              <a:tr h="333447">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Lockheed </a:t>
                      </a:r>
                    </a:p>
                  </a:txBody>
                  <a:tcPr marL="7620" marR="7620" marT="7620" marB="0" anchor="b"/>
                </a:tc>
                <a:extLst>
                  <a:ext uri="{0D108BD9-81ED-4DB2-BD59-A6C34878D82A}"/>
                </a:extLst>
              </a:tr>
              <a:tr h="191038">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extLst>
              </a:tr>
              <a:tr h="175261">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extLst>
              </a:tr>
            </a:tbl>
          </a:graphicData>
        </a:graphic>
      </p:graphicFrame>
      <p:sp>
        <p:nvSpPr>
          <p:cNvPr id="8" name="TextBox 5"/>
          <p:cNvSpPr txBox="1">
            <a:spLocks noChangeArrowheads="1"/>
          </p:cNvSpPr>
          <p:nvPr/>
        </p:nvSpPr>
        <p:spPr bwMode="auto">
          <a:xfrm>
            <a:off x="1674285" y="5593913"/>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Tree>
    <p:extLst>
      <p:ext uri="{BB962C8B-B14F-4D97-AF65-F5344CB8AC3E}">
        <p14:creationId xmlns:p14="http://schemas.microsoft.com/office/powerpoint/2010/main" val="67312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smtClean="0">
                <a:latin typeface="Times New Roman" pitchFamily="18" charset="0"/>
              </a:rPr>
              <a:t>Patent </a:t>
            </a:r>
            <a:r>
              <a:rPr lang="en-US" dirty="0">
                <a:latin typeface="Times New Roman" pitchFamily="18" charset="0"/>
              </a:rPr>
              <a:t>slides </a:t>
            </a:r>
          </a:p>
          <a:p>
            <a:pPr lvl="1">
              <a:buFont typeface="Calibri" pitchFamily="34" charset="0"/>
              <a:buAutoNum type="alphaLcPeriod"/>
            </a:pPr>
            <a:r>
              <a:rPr lang="en-US" dirty="0" smtClean="0">
                <a:latin typeface="Times New Roman" pitchFamily="18" charset="0"/>
              </a:rPr>
              <a:t>Notes </a:t>
            </a:r>
            <a:r>
              <a:rPr lang="en-US" dirty="0">
                <a:latin typeface="Times New Roman" pitchFamily="18" charset="0"/>
              </a:rPr>
              <a:t>on </a:t>
            </a:r>
            <a:r>
              <a:rPr lang="en-US" dirty="0" smtClean="0">
                <a:latin typeface="Times New Roman" pitchFamily="18" charset="0"/>
              </a:rPr>
              <a:t>WG status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Review of 1900.5.1  (19 Dec 2017 @ 14:30 EST:  UTC-5)</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Review of 1900.5 architecture (21 Dec 2017 @ 09:00 EST: </a:t>
            </a:r>
            <a:r>
              <a:rPr lang="en-US" dirty="0">
                <a:latin typeface="Times New Roman" pitchFamily="18" charset="0"/>
              </a:rPr>
              <a:t> </a:t>
            </a:r>
            <a:r>
              <a:rPr lang="en-US" dirty="0" smtClean="0">
                <a:latin typeface="Times New Roman" pitchFamily="18" charset="0"/>
              </a:rPr>
              <a:t>UTC-5)</a:t>
            </a:r>
          </a:p>
          <a:p>
            <a:pPr>
              <a:buFont typeface="Calibri" pitchFamily="34" charset="0"/>
              <a:buAutoNum type="arabicPeriod"/>
            </a:pPr>
            <a:r>
              <a:rPr lang="en-US" dirty="0" smtClean="0">
                <a:latin typeface="Times New Roman" pitchFamily="18" charset="0"/>
              </a:rPr>
              <a:t>Adjourn</a:t>
            </a:r>
            <a:endParaRPr lang="en-US" dirty="0">
              <a:latin typeface="Times New Roman" pitchFamily="18" charset="0"/>
            </a:endParaRPr>
          </a:p>
        </p:txBody>
      </p:sp>
      <p:sp>
        <p:nvSpPr>
          <p:cNvPr id="6148" name="TextBox 1"/>
          <p:cNvSpPr txBox="1">
            <a:spLocks noChangeArrowheads="1"/>
          </p:cNvSpPr>
          <p:nvPr/>
        </p:nvSpPr>
        <p:spPr bwMode="auto">
          <a:xfrm>
            <a:off x="1905000" y="4038600"/>
            <a:ext cx="4343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r>
              <a:rPr lang="en-US" sz="2400" b="1" i="1" dirty="0" smtClean="0">
                <a:solidFill>
                  <a:srgbClr val="FF0000"/>
                </a:solidFill>
                <a:latin typeface="Times New Roman" pitchFamily="18" charset="0"/>
              </a:rPr>
              <a:t>?</a:t>
            </a:r>
          </a:p>
          <a:p>
            <a:pPr eaLnBrk="1" hangingPunct="1"/>
            <a:r>
              <a:rPr lang="en-US" sz="2400" b="1" i="1" dirty="0" smtClean="0">
                <a:solidFill>
                  <a:srgbClr val="FF0000"/>
                </a:solidFill>
                <a:latin typeface="Times New Roman" pitchFamily="18" charset="0"/>
              </a:rPr>
              <a:t>No votes as meeting in Ad Hoc</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05AA9DAD-5574-4A4E-BD6A-6415E2EB9460}"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smtClean="0"/>
              <a:t>Doc #: 5-17-0031-00-agen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12/19/17 </a:t>
            </a:r>
            <a:r>
              <a:rPr lang="en-US" dirty="0"/>
              <a:t>@2:30 PM US ET (UTC-5)</a:t>
            </a:r>
          </a:p>
        </p:txBody>
      </p:sp>
      <p:sp>
        <p:nvSpPr>
          <p:cNvPr id="4" name="Date Placeholder 3"/>
          <p:cNvSpPr>
            <a:spLocks noGrp="1"/>
          </p:cNvSpPr>
          <p:nvPr>
            <p:ph type="dt" sz="half" idx="10"/>
          </p:nvPr>
        </p:nvSpPr>
        <p:spPr/>
        <p:txBody>
          <a:bodyPr/>
          <a:lstStyle/>
          <a:p>
            <a:pPr>
              <a:defRPr/>
            </a:pPr>
            <a:fld id="{F15ACBD6-6CE1-4830-AF4A-1ABB45E10202}" type="datetime1">
              <a:rPr lang="en-US" smtClean="0"/>
              <a:t>12/19/2017</a:t>
            </a:fld>
            <a:endParaRPr lang="en-US"/>
          </a:p>
        </p:txBody>
      </p:sp>
      <p:sp>
        <p:nvSpPr>
          <p:cNvPr id="5" name="Footer Placeholder 4"/>
          <p:cNvSpPr>
            <a:spLocks noGrp="1"/>
          </p:cNvSpPr>
          <p:nvPr>
            <p:ph type="ftr" sz="quarter" idx="11"/>
          </p:nvPr>
        </p:nvSpPr>
        <p:spPr/>
        <p:txBody>
          <a:bodyPr/>
          <a:lstStyle/>
          <a:p>
            <a:pPr>
              <a:defRPr/>
            </a:pPr>
            <a:r>
              <a:rPr lang="en-US" smtClean="0"/>
              <a:t>Doc #: 5-17-0031-00-agen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12526</TotalTime>
  <Words>619</Words>
  <Application>Microsoft Office PowerPoint</Application>
  <PresentationFormat>On-screen Show (4:3)</PresentationFormat>
  <Paragraphs>138</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IEEE 1900.5 Meeting 12/19/17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325</cp:revision>
  <dcterms:created xsi:type="dcterms:W3CDTF">2013-08-13T02:52:21Z</dcterms:created>
  <dcterms:modified xsi:type="dcterms:W3CDTF">2017-12-19T14:54:09Z</dcterms:modified>
</cp:coreProperties>
</file>