
<file path=[Content_Types].xml><?xml version="1.0" encoding="utf-8"?>
<Types xmlns="http://schemas.openxmlformats.org/package/2006/content-types">
  <Default Extension="bin" ContentType="application/vnd.ms-office.activeX"/>
  <Default Extension="jpeg" ContentType="image/jpeg"/>
  <Default Extension="wmf" ContentType="image/x-wmf"/>
  <Default Extension="rels" ContentType="application/vnd.openxmlformats-package.relationships+xml"/>
  <Default Extension="xml" ContentType="application/xml"/>
  <Default Extension="vml" ContentType="application/vnd.openxmlformats-officedocument.vmlDrawing"/>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activeX/activeX1.xml" ContentType="application/vnd.ms-office.activeX+xml"/>
  <Override PartName="/ppt/activeX/activeX2.xml" ContentType="application/vnd.ms-office.activeX+xml"/>
  <Override PartName="/ppt/activeX/activeX3.xml" ContentType="application/vnd.ms-office.activeX+xml"/>
  <Override PartName="/ppt/activeX/activeX4.xml" ContentType="application/vnd.ms-office.activeX+xml"/>
  <Override PartName="/ppt/activeX/activeX5.xml" ContentType="application/vnd.ms-office.activeX+xml"/>
  <Override PartName="/ppt/activeX/activeX6.xml" ContentType="application/vnd.ms-office.activeX+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4"/>
  </p:notesMasterIdLst>
  <p:sldIdLst>
    <p:sldId id="256" r:id="rId2"/>
    <p:sldId id="315" r:id="rId3"/>
    <p:sldId id="337" r:id="rId4"/>
    <p:sldId id="370" r:id="rId5"/>
    <p:sldId id="332" r:id="rId6"/>
    <p:sldId id="317" r:id="rId7"/>
    <p:sldId id="352" r:id="rId8"/>
    <p:sldId id="353" r:id="rId9"/>
    <p:sldId id="354" r:id="rId10"/>
    <p:sldId id="355" r:id="rId11"/>
    <p:sldId id="307" r:id="rId12"/>
    <p:sldId id="360" r:id="rId13"/>
    <p:sldId id="383" r:id="rId14"/>
    <p:sldId id="376" r:id="rId15"/>
    <p:sldId id="335" r:id="rId16"/>
    <p:sldId id="378" r:id="rId17"/>
    <p:sldId id="377" r:id="rId18"/>
    <p:sldId id="344" r:id="rId19"/>
    <p:sldId id="346" r:id="rId20"/>
    <p:sldId id="347" r:id="rId21"/>
    <p:sldId id="381" r:id="rId22"/>
    <p:sldId id="364" r:id="rId23"/>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528" autoAdjust="0"/>
    <p:restoredTop sz="94660"/>
  </p:normalViewPr>
  <p:slideViewPr>
    <p:cSldViewPr>
      <p:cViewPr varScale="1">
        <p:scale>
          <a:sx n="85" d="100"/>
          <a:sy n="85" d="100"/>
        </p:scale>
        <p:origin x="197" y="53"/>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activeX/_rels/activeX1.xml.rels><?xml version="1.0" encoding="UTF-8" standalone="yes"?>
<Relationships xmlns="http://schemas.openxmlformats.org/package/2006/relationships"><Relationship Id="rId1" Type="http://schemas.microsoft.com/office/2006/relationships/activeXControlBinary" Target="activeX1.bin"/></Relationships>
</file>

<file path=ppt/activeX/_rels/activeX2.xml.rels><?xml version="1.0" encoding="UTF-8" standalone="yes"?>
<Relationships xmlns="http://schemas.openxmlformats.org/package/2006/relationships"><Relationship Id="rId1" Type="http://schemas.microsoft.com/office/2006/relationships/activeXControlBinary" Target="activeX2.bin"/></Relationships>
</file>

<file path=ppt/activeX/_rels/activeX3.xml.rels><?xml version="1.0" encoding="UTF-8" standalone="yes"?>
<Relationships xmlns="http://schemas.openxmlformats.org/package/2006/relationships"><Relationship Id="rId1" Type="http://schemas.microsoft.com/office/2006/relationships/activeXControlBinary" Target="activeX3.bin"/></Relationships>
</file>

<file path=ppt/activeX/_rels/activeX4.xml.rels><?xml version="1.0" encoding="UTF-8" standalone="yes"?>
<Relationships xmlns="http://schemas.openxmlformats.org/package/2006/relationships"><Relationship Id="rId1" Type="http://schemas.microsoft.com/office/2006/relationships/activeXControlBinary" Target="activeX4.bin"/></Relationships>
</file>

<file path=ppt/activeX/_rels/activeX5.xml.rels><?xml version="1.0" encoding="UTF-8" standalone="yes"?>
<Relationships xmlns="http://schemas.openxmlformats.org/package/2006/relationships"><Relationship Id="rId1" Type="http://schemas.microsoft.com/office/2006/relationships/activeXControlBinary" Target="activeX5.bin"/></Relationships>
</file>

<file path=ppt/activeX/_rels/activeX6.xml.rels><?xml version="1.0" encoding="UTF-8" standalone="yes"?>
<Relationships xmlns="http://schemas.openxmlformats.org/package/2006/relationships"><Relationship Id="rId1" Type="http://schemas.microsoft.com/office/2006/relationships/activeXControlBinary" Target="activeX6.bin"/></Relationships>
</file>

<file path=ppt/activeX/activeX1.xml><?xml version="1.0" encoding="utf-8"?>
<ax:ocx xmlns:ax="http://schemas.microsoft.com/office/2006/activeX" xmlns:r="http://schemas.openxmlformats.org/officeDocument/2006/relationships" ax:classid="{5512D122-5CC6-11CF-8D67-00AA00BDCE1D}" ax:persistence="persistStream" r:id="rId1"/>
</file>

<file path=ppt/activeX/activeX2.xml><?xml version="1.0" encoding="utf-8"?>
<ax:ocx xmlns:ax="http://schemas.microsoft.com/office/2006/activeX" xmlns:r="http://schemas.openxmlformats.org/officeDocument/2006/relationships" ax:classid="{5512D11A-5CC6-11CF-8D67-00AA00BDCE1D}" ax:persistence="persistStream" r:id="rId1"/>
</file>

<file path=ppt/activeX/activeX3.xml><?xml version="1.0" encoding="utf-8"?>
<ax:ocx xmlns:ax="http://schemas.microsoft.com/office/2006/activeX" xmlns:r="http://schemas.openxmlformats.org/officeDocument/2006/relationships" ax:classid="{5512D11A-5CC6-11CF-8D67-00AA00BDCE1D}" ax:persistence="persistStream" r:id="rId1"/>
</file>

<file path=ppt/activeX/activeX4.xml><?xml version="1.0" encoding="utf-8"?>
<ax:ocx xmlns:ax="http://schemas.microsoft.com/office/2006/activeX" xmlns:r="http://schemas.openxmlformats.org/officeDocument/2006/relationships" ax:classid="{5512D11A-5CC6-11CF-8D67-00AA00BDCE1D}" ax:persistence="persistStream" r:id="rId1"/>
</file>

<file path=ppt/activeX/activeX5.xml><?xml version="1.0" encoding="utf-8"?>
<ax:ocx xmlns:ax="http://schemas.microsoft.com/office/2006/activeX" xmlns:r="http://schemas.openxmlformats.org/officeDocument/2006/relationships" ax:classid="{5512D11A-5CC6-11CF-8D67-00AA00BDCE1D}" ax:persistence="persistStream" r:id="rId1"/>
</file>

<file path=ppt/activeX/activeX6.xml><?xml version="1.0" encoding="utf-8"?>
<ax:ocx xmlns:ax="http://schemas.microsoft.com/office/2006/activeX" xmlns:r="http://schemas.openxmlformats.org/officeDocument/2006/relationships" ax:classid="{5512D11A-5CC6-11CF-8D67-00AA00BDCE1D}" ax:persistence="persistStream" r:id="rId1"/>
</file>

<file path=ppt/drawings/_rels/vmlDrawing1.v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image" Target="../media/image2.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028AE980-0AEA-4592-B83F-08A8A2DCBEA0}" type="datetimeFigureOut">
              <a:rPr lang="en-US"/>
              <a:pPr>
                <a:defRPr/>
              </a:pPr>
              <a:t>7/9/2017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D78B8EE3-C8F8-469A-B83F-7938F8D092CE}" type="slidenum">
              <a:rPr lang="en-US"/>
              <a:pPr>
                <a:defRPr/>
              </a:pPr>
              <a:t>‹#›</a:t>
            </a:fld>
            <a:endParaRPr lang="en-US"/>
          </a:p>
        </p:txBody>
      </p:sp>
    </p:spTree>
    <p:extLst>
      <p:ext uri="{BB962C8B-B14F-4D97-AF65-F5344CB8AC3E}">
        <p14:creationId xmlns:p14="http://schemas.microsoft.com/office/powerpoint/2010/main" val="325926713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D78B8EE3-C8F8-469A-B83F-7938F8D092CE}" type="slidenum">
              <a:rPr lang="en-US" smtClean="0"/>
              <a:pPr>
                <a:defRPr/>
              </a:pPr>
              <a:t>1</a:t>
            </a:fld>
            <a:endParaRPr lang="en-US"/>
          </a:p>
        </p:txBody>
      </p:sp>
    </p:spTree>
    <p:extLst>
      <p:ext uri="{BB962C8B-B14F-4D97-AF65-F5344CB8AC3E}">
        <p14:creationId xmlns:p14="http://schemas.microsoft.com/office/powerpoint/2010/main" val="255690723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p:cNvSpPr txBox="1">
            <a:spLocks noGrp="1" noChangeArrowheads="1"/>
          </p:cNvSpPr>
          <p:nvPr/>
        </p:nvSpPr>
        <p:spPr bwMode="auto">
          <a:xfrm>
            <a:off x="3886200" y="0"/>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r>
              <a:rPr lang="en-US" sz="1200">
                <a:latin typeface="Times New Roman" pitchFamily="18" charset="0"/>
              </a:rPr>
              <a:t>September 22, 2008</a:t>
            </a:r>
          </a:p>
        </p:txBody>
      </p:sp>
      <p:sp>
        <p:nvSpPr>
          <p:cNvPr id="20483" name="Rectangle 7"/>
          <p:cNvSpPr txBox="1">
            <a:spLocks noGrp="1" noChangeArrowheads="1"/>
          </p:cNvSpPr>
          <p:nvPr/>
        </p:nvSpPr>
        <p:spPr bwMode="auto">
          <a:xfrm>
            <a:off x="3886200" y="8685213"/>
            <a:ext cx="297180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nchor="b"/>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fld id="{7A54639A-C3A0-4649-B287-23BD82DA4B9F}" type="slidenum">
              <a:rPr lang="en-US" sz="1200">
                <a:latin typeface="Times New Roman" pitchFamily="18" charset="0"/>
              </a:rPr>
              <a:pPr algn="r"/>
              <a:t>2</a:t>
            </a:fld>
            <a:endParaRPr lang="en-US" sz="1200">
              <a:latin typeface="Times New Roman" pitchFamily="18" charset="0"/>
            </a:endParaRPr>
          </a:p>
        </p:txBody>
      </p:sp>
      <p:sp>
        <p:nvSpPr>
          <p:cNvPr id="20484"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5"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Tree>
    <p:extLst>
      <p:ext uri="{BB962C8B-B14F-4D97-AF65-F5344CB8AC3E}">
        <p14:creationId xmlns:p14="http://schemas.microsoft.com/office/powerpoint/2010/main" val="76456679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3"/>
          <p:cNvSpPr txBox="1">
            <a:spLocks noGrp="1" noChangeArrowheads="1"/>
          </p:cNvSpPr>
          <p:nvPr/>
        </p:nvSpPr>
        <p:spPr bwMode="auto">
          <a:xfrm>
            <a:off x="3886200" y="0"/>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r>
              <a:rPr lang="en-US" sz="1200">
                <a:latin typeface="Times New Roman" pitchFamily="18" charset="0"/>
              </a:rPr>
              <a:t>September 22, 2008</a:t>
            </a:r>
          </a:p>
        </p:txBody>
      </p:sp>
      <p:sp>
        <p:nvSpPr>
          <p:cNvPr id="21507" name="Rectangle 7"/>
          <p:cNvSpPr txBox="1">
            <a:spLocks noGrp="1" noChangeArrowheads="1"/>
          </p:cNvSpPr>
          <p:nvPr/>
        </p:nvSpPr>
        <p:spPr bwMode="auto">
          <a:xfrm>
            <a:off x="3886200" y="8685213"/>
            <a:ext cx="297180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nchor="b"/>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fld id="{F697DFB6-44D2-4E82-8F05-D51C4D51A22C}" type="slidenum">
              <a:rPr lang="en-US" sz="1200">
                <a:latin typeface="Times New Roman" pitchFamily="18" charset="0"/>
              </a:rPr>
              <a:pPr algn="r"/>
              <a:t>5</a:t>
            </a:fld>
            <a:endParaRPr lang="en-US" sz="1200">
              <a:latin typeface="Times New Roman" pitchFamily="18" charset="0"/>
            </a:endParaRPr>
          </a:p>
        </p:txBody>
      </p:sp>
      <p:sp>
        <p:nvSpPr>
          <p:cNvPr id="21508"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9"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Tree>
    <p:extLst>
      <p:ext uri="{BB962C8B-B14F-4D97-AF65-F5344CB8AC3E}">
        <p14:creationId xmlns:p14="http://schemas.microsoft.com/office/powerpoint/2010/main" val="31978125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D78B8EE3-C8F8-469A-B83F-7938F8D092CE}" type="slidenum">
              <a:rPr lang="en-US" smtClean="0"/>
              <a:pPr>
                <a:defRPr/>
              </a:pPr>
              <a:t>7</a:t>
            </a:fld>
            <a:endParaRPr lang="en-US"/>
          </a:p>
        </p:txBody>
      </p:sp>
    </p:spTree>
    <p:extLst>
      <p:ext uri="{BB962C8B-B14F-4D97-AF65-F5344CB8AC3E}">
        <p14:creationId xmlns:p14="http://schemas.microsoft.com/office/powerpoint/2010/main" val="37190649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37DBB1CA-BE07-4FC3-9858-8A6E89673B4B}" type="slidenum">
              <a:rPr lang="en-US" altLang="en-US" sz="1300"/>
              <a:pPr>
                <a:spcBef>
                  <a:spcPct val="0"/>
                </a:spcBef>
              </a:pPr>
              <a:t>10</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11313538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55AD4A98-CF7D-41B5-B96C-002ECC3F1325}" type="datetime1">
              <a:rPr lang="en-US" smtClean="0"/>
              <a:t>7/9/2017</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Doc #: 5-17-0015-00-agen</a:t>
            </a:r>
            <a:endParaRPr lang="en-US"/>
          </a:p>
        </p:txBody>
      </p:sp>
      <p:sp>
        <p:nvSpPr>
          <p:cNvPr id="6" name="Slide Number Placeholder 5"/>
          <p:cNvSpPr>
            <a:spLocks noGrp="1"/>
          </p:cNvSpPr>
          <p:nvPr>
            <p:ph type="sldNum" sz="quarter" idx="12"/>
          </p:nvPr>
        </p:nvSpPr>
        <p:spPr/>
        <p:txBody>
          <a:bodyPr/>
          <a:lstStyle>
            <a:lvl1pPr>
              <a:defRPr/>
            </a:lvl1pPr>
          </a:lstStyle>
          <a:p>
            <a:pPr>
              <a:defRPr/>
            </a:pPr>
            <a:fld id="{74D8505D-FF23-443E-8C39-10428515BE22}" type="slidenum">
              <a:rPr lang="en-US"/>
              <a:pPr>
                <a:defRPr/>
              </a:pPr>
              <a:t>‹#›</a:t>
            </a:fld>
            <a:endParaRPr lang="en-US"/>
          </a:p>
        </p:txBody>
      </p:sp>
    </p:spTree>
    <p:extLst>
      <p:ext uri="{BB962C8B-B14F-4D97-AF65-F5344CB8AC3E}">
        <p14:creationId xmlns:p14="http://schemas.microsoft.com/office/powerpoint/2010/main" val="250606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918588DF-FC4C-47EF-B134-0DD4A8924211}" type="datetime1">
              <a:rPr lang="en-US" smtClean="0"/>
              <a:t>7/9/2017</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Doc #: 5-17-0015-00-agen</a:t>
            </a:r>
            <a:endParaRPr lang="en-US"/>
          </a:p>
        </p:txBody>
      </p:sp>
      <p:sp>
        <p:nvSpPr>
          <p:cNvPr id="6" name="Slide Number Placeholder 5"/>
          <p:cNvSpPr>
            <a:spLocks noGrp="1"/>
          </p:cNvSpPr>
          <p:nvPr>
            <p:ph type="sldNum" sz="quarter" idx="12"/>
          </p:nvPr>
        </p:nvSpPr>
        <p:spPr/>
        <p:txBody>
          <a:bodyPr/>
          <a:lstStyle>
            <a:lvl1pPr>
              <a:defRPr/>
            </a:lvl1pPr>
          </a:lstStyle>
          <a:p>
            <a:pPr>
              <a:defRPr/>
            </a:pPr>
            <a:fld id="{258D2A58-DC43-4464-8966-CD21900EF851}" type="slidenum">
              <a:rPr lang="en-US"/>
              <a:pPr>
                <a:defRPr/>
              </a:pPr>
              <a:t>‹#›</a:t>
            </a:fld>
            <a:endParaRPr lang="en-US"/>
          </a:p>
        </p:txBody>
      </p:sp>
    </p:spTree>
    <p:extLst>
      <p:ext uri="{BB962C8B-B14F-4D97-AF65-F5344CB8AC3E}">
        <p14:creationId xmlns:p14="http://schemas.microsoft.com/office/powerpoint/2010/main" val="36364927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52DE148C-66BA-4164-A474-5EF8A98E7B61}" type="datetime1">
              <a:rPr lang="en-US" smtClean="0"/>
              <a:t>7/9/2017</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Doc #: 5-17-0015-00-agen</a:t>
            </a:r>
            <a:endParaRPr lang="en-US"/>
          </a:p>
        </p:txBody>
      </p:sp>
      <p:sp>
        <p:nvSpPr>
          <p:cNvPr id="6" name="Slide Number Placeholder 5"/>
          <p:cNvSpPr>
            <a:spLocks noGrp="1"/>
          </p:cNvSpPr>
          <p:nvPr>
            <p:ph type="sldNum" sz="quarter" idx="12"/>
          </p:nvPr>
        </p:nvSpPr>
        <p:spPr/>
        <p:txBody>
          <a:bodyPr/>
          <a:lstStyle>
            <a:lvl1pPr>
              <a:defRPr/>
            </a:lvl1pPr>
          </a:lstStyle>
          <a:p>
            <a:pPr>
              <a:defRPr/>
            </a:pPr>
            <a:fld id="{81167EFB-64EC-4BC4-AA8A-B8CD6344AF37}" type="slidenum">
              <a:rPr lang="en-US"/>
              <a:pPr>
                <a:defRPr/>
              </a:pPr>
              <a:t>‹#›</a:t>
            </a:fld>
            <a:endParaRPr lang="en-US"/>
          </a:p>
        </p:txBody>
      </p:sp>
    </p:spTree>
    <p:extLst>
      <p:ext uri="{BB962C8B-B14F-4D97-AF65-F5344CB8AC3E}">
        <p14:creationId xmlns:p14="http://schemas.microsoft.com/office/powerpoint/2010/main" val="18804972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F5D0FEA4-0341-454D-AC5E-890DD308E68E}" type="datetime1">
              <a:rPr lang="en-US" smtClean="0"/>
              <a:t>7/9/2017</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Doc #: 5-17-0015-00-agen</a:t>
            </a:r>
            <a:endParaRPr lang="en-US"/>
          </a:p>
        </p:txBody>
      </p:sp>
      <p:sp>
        <p:nvSpPr>
          <p:cNvPr id="6" name="Slide Number Placeholder 5"/>
          <p:cNvSpPr>
            <a:spLocks noGrp="1"/>
          </p:cNvSpPr>
          <p:nvPr>
            <p:ph type="sldNum" sz="quarter" idx="12"/>
          </p:nvPr>
        </p:nvSpPr>
        <p:spPr/>
        <p:txBody>
          <a:bodyPr/>
          <a:lstStyle>
            <a:lvl1pPr>
              <a:defRPr/>
            </a:lvl1pPr>
          </a:lstStyle>
          <a:p>
            <a:pPr>
              <a:defRPr/>
            </a:pPr>
            <a:fld id="{986769F2-C589-4C46-B9E8-371DE6369B6E}" type="slidenum">
              <a:rPr lang="en-US"/>
              <a:pPr>
                <a:defRPr/>
              </a:pPr>
              <a:t>‹#›</a:t>
            </a:fld>
            <a:endParaRPr lang="en-US"/>
          </a:p>
        </p:txBody>
      </p:sp>
    </p:spTree>
    <p:extLst>
      <p:ext uri="{BB962C8B-B14F-4D97-AF65-F5344CB8AC3E}">
        <p14:creationId xmlns:p14="http://schemas.microsoft.com/office/powerpoint/2010/main" val="1154086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74501A6A-F6FF-4CB7-B684-0964BA0A3AEF}" type="datetime1">
              <a:rPr lang="en-US" smtClean="0"/>
              <a:t>7/9/2017</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Doc #: 5-17-0015-00-agen</a:t>
            </a:r>
            <a:endParaRPr lang="en-US"/>
          </a:p>
        </p:txBody>
      </p:sp>
      <p:sp>
        <p:nvSpPr>
          <p:cNvPr id="6" name="Slide Number Placeholder 5"/>
          <p:cNvSpPr>
            <a:spLocks noGrp="1"/>
          </p:cNvSpPr>
          <p:nvPr>
            <p:ph type="sldNum" sz="quarter" idx="12"/>
          </p:nvPr>
        </p:nvSpPr>
        <p:spPr/>
        <p:txBody>
          <a:bodyPr/>
          <a:lstStyle>
            <a:lvl1pPr>
              <a:defRPr/>
            </a:lvl1pPr>
          </a:lstStyle>
          <a:p>
            <a:pPr>
              <a:defRPr/>
            </a:pPr>
            <a:fld id="{AA054915-73C9-4A2C-A9B0-5D3754D459F4}" type="slidenum">
              <a:rPr lang="en-US"/>
              <a:pPr>
                <a:defRPr/>
              </a:pPr>
              <a:t>‹#›</a:t>
            </a:fld>
            <a:endParaRPr lang="en-US"/>
          </a:p>
        </p:txBody>
      </p:sp>
    </p:spTree>
    <p:extLst>
      <p:ext uri="{BB962C8B-B14F-4D97-AF65-F5344CB8AC3E}">
        <p14:creationId xmlns:p14="http://schemas.microsoft.com/office/powerpoint/2010/main" val="38928774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5F8C0170-9D7B-41FD-BBF3-62FB00478123}" type="datetime1">
              <a:rPr lang="en-US" smtClean="0"/>
              <a:t>7/9/2017</a:t>
            </a:fld>
            <a:endParaRPr lang="en-US"/>
          </a:p>
        </p:txBody>
      </p:sp>
      <p:sp>
        <p:nvSpPr>
          <p:cNvPr id="6" name="Footer Placeholder 4"/>
          <p:cNvSpPr>
            <a:spLocks noGrp="1"/>
          </p:cNvSpPr>
          <p:nvPr>
            <p:ph type="ftr" sz="quarter" idx="11"/>
          </p:nvPr>
        </p:nvSpPr>
        <p:spPr/>
        <p:txBody>
          <a:bodyPr/>
          <a:lstStyle>
            <a:lvl1pPr>
              <a:defRPr/>
            </a:lvl1pPr>
          </a:lstStyle>
          <a:p>
            <a:pPr>
              <a:defRPr/>
            </a:pPr>
            <a:r>
              <a:rPr lang="en-US" smtClean="0"/>
              <a:t>Doc #: 5-17-0015-00-agen</a:t>
            </a:r>
            <a:endParaRPr lang="en-US"/>
          </a:p>
        </p:txBody>
      </p:sp>
      <p:sp>
        <p:nvSpPr>
          <p:cNvPr id="7" name="Slide Number Placeholder 5"/>
          <p:cNvSpPr>
            <a:spLocks noGrp="1"/>
          </p:cNvSpPr>
          <p:nvPr>
            <p:ph type="sldNum" sz="quarter" idx="12"/>
          </p:nvPr>
        </p:nvSpPr>
        <p:spPr/>
        <p:txBody>
          <a:bodyPr/>
          <a:lstStyle>
            <a:lvl1pPr>
              <a:defRPr/>
            </a:lvl1pPr>
          </a:lstStyle>
          <a:p>
            <a:pPr>
              <a:defRPr/>
            </a:pPr>
            <a:fld id="{E20B579B-7133-498B-A1D9-92243F407C50}" type="slidenum">
              <a:rPr lang="en-US"/>
              <a:pPr>
                <a:defRPr/>
              </a:pPr>
              <a:t>‹#›</a:t>
            </a:fld>
            <a:endParaRPr lang="en-US"/>
          </a:p>
        </p:txBody>
      </p:sp>
    </p:spTree>
    <p:extLst>
      <p:ext uri="{BB962C8B-B14F-4D97-AF65-F5344CB8AC3E}">
        <p14:creationId xmlns:p14="http://schemas.microsoft.com/office/powerpoint/2010/main" val="8699011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8C1073C6-4686-4ED3-99DA-69E881090C13}" type="datetime1">
              <a:rPr lang="en-US" smtClean="0"/>
              <a:t>7/9/2017</a:t>
            </a:fld>
            <a:endParaRPr lang="en-US"/>
          </a:p>
        </p:txBody>
      </p:sp>
      <p:sp>
        <p:nvSpPr>
          <p:cNvPr id="8" name="Footer Placeholder 4"/>
          <p:cNvSpPr>
            <a:spLocks noGrp="1"/>
          </p:cNvSpPr>
          <p:nvPr>
            <p:ph type="ftr" sz="quarter" idx="11"/>
          </p:nvPr>
        </p:nvSpPr>
        <p:spPr/>
        <p:txBody>
          <a:bodyPr/>
          <a:lstStyle>
            <a:lvl1pPr>
              <a:defRPr/>
            </a:lvl1pPr>
          </a:lstStyle>
          <a:p>
            <a:pPr>
              <a:defRPr/>
            </a:pPr>
            <a:r>
              <a:rPr lang="en-US" smtClean="0"/>
              <a:t>Doc #: 5-17-0015-00-agen</a:t>
            </a:r>
            <a:endParaRPr lang="en-US"/>
          </a:p>
        </p:txBody>
      </p:sp>
      <p:sp>
        <p:nvSpPr>
          <p:cNvPr id="9" name="Slide Number Placeholder 5"/>
          <p:cNvSpPr>
            <a:spLocks noGrp="1"/>
          </p:cNvSpPr>
          <p:nvPr>
            <p:ph type="sldNum" sz="quarter" idx="12"/>
          </p:nvPr>
        </p:nvSpPr>
        <p:spPr/>
        <p:txBody>
          <a:bodyPr/>
          <a:lstStyle>
            <a:lvl1pPr>
              <a:defRPr/>
            </a:lvl1pPr>
          </a:lstStyle>
          <a:p>
            <a:pPr>
              <a:defRPr/>
            </a:pPr>
            <a:fld id="{C31C6EFB-7320-493C-BBBE-A1C695768ABB}" type="slidenum">
              <a:rPr lang="en-US"/>
              <a:pPr>
                <a:defRPr/>
              </a:pPr>
              <a:t>‹#›</a:t>
            </a:fld>
            <a:endParaRPr lang="en-US"/>
          </a:p>
        </p:txBody>
      </p:sp>
    </p:spTree>
    <p:extLst>
      <p:ext uri="{BB962C8B-B14F-4D97-AF65-F5344CB8AC3E}">
        <p14:creationId xmlns:p14="http://schemas.microsoft.com/office/powerpoint/2010/main" val="8682552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C7C49CDB-AD0B-4405-8688-8E83BCF99EC2}" type="datetime1">
              <a:rPr lang="en-US" smtClean="0"/>
              <a:t>7/9/2017</a:t>
            </a:fld>
            <a:endParaRPr lang="en-US"/>
          </a:p>
        </p:txBody>
      </p:sp>
      <p:sp>
        <p:nvSpPr>
          <p:cNvPr id="4" name="Footer Placeholder 4"/>
          <p:cNvSpPr>
            <a:spLocks noGrp="1"/>
          </p:cNvSpPr>
          <p:nvPr>
            <p:ph type="ftr" sz="quarter" idx="11"/>
          </p:nvPr>
        </p:nvSpPr>
        <p:spPr/>
        <p:txBody>
          <a:bodyPr/>
          <a:lstStyle>
            <a:lvl1pPr>
              <a:defRPr/>
            </a:lvl1pPr>
          </a:lstStyle>
          <a:p>
            <a:pPr>
              <a:defRPr/>
            </a:pPr>
            <a:r>
              <a:rPr lang="en-US" smtClean="0"/>
              <a:t>Doc #: 5-17-0015-00-agen</a:t>
            </a:r>
            <a:endParaRPr lang="en-US"/>
          </a:p>
        </p:txBody>
      </p:sp>
      <p:sp>
        <p:nvSpPr>
          <p:cNvPr id="5" name="Slide Number Placeholder 5"/>
          <p:cNvSpPr>
            <a:spLocks noGrp="1"/>
          </p:cNvSpPr>
          <p:nvPr>
            <p:ph type="sldNum" sz="quarter" idx="12"/>
          </p:nvPr>
        </p:nvSpPr>
        <p:spPr/>
        <p:txBody>
          <a:bodyPr/>
          <a:lstStyle>
            <a:lvl1pPr>
              <a:defRPr/>
            </a:lvl1pPr>
          </a:lstStyle>
          <a:p>
            <a:pPr>
              <a:defRPr/>
            </a:pPr>
            <a:fld id="{9B07B3E5-9C92-4467-B532-D8FF4A69480D}" type="slidenum">
              <a:rPr lang="en-US"/>
              <a:pPr>
                <a:defRPr/>
              </a:pPr>
              <a:t>‹#›</a:t>
            </a:fld>
            <a:endParaRPr lang="en-US"/>
          </a:p>
        </p:txBody>
      </p:sp>
    </p:spTree>
    <p:extLst>
      <p:ext uri="{BB962C8B-B14F-4D97-AF65-F5344CB8AC3E}">
        <p14:creationId xmlns:p14="http://schemas.microsoft.com/office/powerpoint/2010/main" val="3004996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95549007-64D9-4723-BCFC-C101CCB9DFA8}" type="datetime1">
              <a:rPr lang="en-US" smtClean="0"/>
              <a:t>7/9/2017</a:t>
            </a:fld>
            <a:endParaRPr lang="en-US"/>
          </a:p>
        </p:txBody>
      </p:sp>
      <p:sp>
        <p:nvSpPr>
          <p:cNvPr id="3" name="Footer Placeholder 4"/>
          <p:cNvSpPr>
            <a:spLocks noGrp="1"/>
          </p:cNvSpPr>
          <p:nvPr>
            <p:ph type="ftr" sz="quarter" idx="11"/>
          </p:nvPr>
        </p:nvSpPr>
        <p:spPr/>
        <p:txBody>
          <a:bodyPr/>
          <a:lstStyle>
            <a:lvl1pPr>
              <a:defRPr/>
            </a:lvl1pPr>
          </a:lstStyle>
          <a:p>
            <a:pPr>
              <a:defRPr/>
            </a:pPr>
            <a:r>
              <a:rPr lang="en-US" smtClean="0"/>
              <a:t>Doc #: 5-17-0015-00-agen</a:t>
            </a:r>
            <a:endParaRPr lang="en-US"/>
          </a:p>
        </p:txBody>
      </p:sp>
      <p:sp>
        <p:nvSpPr>
          <p:cNvPr id="4" name="Slide Number Placeholder 5"/>
          <p:cNvSpPr>
            <a:spLocks noGrp="1"/>
          </p:cNvSpPr>
          <p:nvPr>
            <p:ph type="sldNum" sz="quarter" idx="12"/>
          </p:nvPr>
        </p:nvSpPr>
        <p:spPr/>
        <p:txBody>
          <a:bodyPr/>
          <a:lstStyle>
            <a:lvl1pPr>
              <a:defRPr/>
            </a:lvl1pPr>
          </a:lstStyle>
          <a:p>
            <a:pPr>
              <a:defRPr/>
            </a:pPr>
            <a:fld id="{24801112-3285-446D-8483-AC060328F4AD}" type="slidenum">
              <a:rPr lang="en-US"/>
              <a:pPr>
                <a:defRPr/>
              </a:pPr>
              <a:t>‹#›</a:t>
            </a:fld>
            <a:endParaRPr lang="en-US"/>
          </a:p>
        </p:txBody>
      </p:sp>
    </p:spTree>
    <p:extLst>
      <p:ext uri="{BB962C8B-B14F-4D97-AF65-F5344CB8AC3E}">
        <p14:creationId xmlns:p14="http://schemas.microsoft.com/office/powerpoint/2010/main" val="42825026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6C60B8A5-268F-4C1D-A42E-6DD27254984A}" type="datetime1">
              <a:rPr lang="en-US" smtClean="0"/>
              <a:t>7/9/2017</a:t>
            </a:fld>
            <a:endParaRPr lang="en-US"/>
          </a:p>
        </p:txBody>
      </p:sp>
      <p:sp>
        <p:nvSpPr>
          <p:cNvPr id="6" name="Footer Placeholder 4"/>
          <p:cNvSpPr>
            <a:spLocks noGrp="1"/>
          </p:cNvSpPr>
          <p:nvPr>
            <p:ph type="ftr" sz="quarter" idx="11"/>
          </p:nvPr>
        </p:nvSpPr>
        <p:spPr/>
        <p:txBody>
          <a:bodyPr/>
          <a:lstStyle>
            <a:lvl1pPr>
              <a:defRPr/>
            </a:lvl1pPr>
          </a:lstStyle>
          <a:p>
            <a:pPr>
              <a:defRPr/>
            </a:pPr>
            <a:r>
              <a:rPr lang="en-US" smtClean="0"/>
              <a:t>Doc #: 5-17-0015-00-agen</a:t>
            </a:r>
            <a:endParaRPr lang="en-US"/>
          </a:p>
        </p:txBody>
      </p:sp>
      <p:sp>
        <p:nvSpPr>
          <p:cNvPr id="7" name="Slide Number Placeholder 5"/>
          <p:cNvSpPr>
            <a:spLocks noGrp="1"/>
          </p:cNvSpPr>
          <p:nvPr>
            <p:ph type="sldNum" sz="quarter" idx="12"/>
          </p:nvPr>
        </p:nvSpPr>
        <p:spPr/>
        <p:txBody>
          <a:bodyPr/>
          <a:lstStyle>
            <a:lvl1pPr>
              <a:defRPr/>
            </a:lvl1pPr>
          </a:lstStyle>
          <a:p>
            <a:pPr>
              <a:defRPr/>
            </a:pPr>
            <a:fld id="{9E5837C4-7DAA-414E-8DD6-2E4E3209ED75}" type="slidenum">
              <a:rPr lang="en-US"/>
              <a:pPr>
                <a:defRPr/>
              </a:pPr>
              <a:t>‹#›</a:t>
            </a:fld>
            <a:endParaRPr lang="en-US"/>
          </a:p>
        </p:txBody>
      </p:sp>
    </p:spTree>
    <p:extLst>
      <p:ext uri="{BB962C8B-B14F-4D97-AF65-F5344CB8AC3E}">
        <p14:creationId xmlns:p14="http://schemas.microsoft.com/office/powerpoint/2010/main" val="23104017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2DA6C2F4-08CD-435B-AE93-60264668BBCA}" type="datetime1">
              <a:rPr lang="en-US" smtClean="0"/>
              <a:t>7/9/2017</a:t>
            </a:fld>
            <a:endParaRPr lang="en-US"/>
          </a:p>
        </p:txBody>
      </p:sp>
      <p:sp>
        <p:nvSpPr>
          <p:cNvPr id="6" name="Footer Placeholder 4"/>
          <p:cNvSpPr>
            <a:spLocks noGrp="1"/>
          </p:cNvSpPr>
          <p:nvPr>
            <p:ph type="ftr" sz="quarter" idx="11"/>
          </p:nvPr>
        </p:nvSpPr>
        <p:spPr/>
        <p:txBody>
          <a:bodyPr/>
          <a:lstStyle>
            <a:lvl1pPr>
              <a:defRPr/>
            </a:lvl1pPr>
          </a:lstStyle>
          <a:p>
            <a:pPr>
              <a:defRPr/>
            </a:pPr>
            <a:r>
              <a:rPr lang="en-US" smtClean="0"/>
              <a:t>Doc #: 5-17-0015-00-agen</a:t>
            </a:r>
            <a:endParaRPr lang="en-US"/>
          </a:p>
        </p:txBody>
      </p:sp>
      <p:sp>
        <p:nvSpPr>
          <p:cNvPr id="7" name="Slide Number Placeholder 5"/>
          <p:cNvSpPr>
            <a:spLocks noGrp="1"/>
          </p:cNvSpPr>
          <p:nvPr>
            <p:ph type="sldNum" sz="quarter" idx="12"/>
          </p:nvPr>
        </p:nvSpPr>
        <p:spPr/>
        <p:txBody>
          <a:bodyPr/>
          <a:lstStyle>
            <a:lvl1pPr>
              <a:defRPr/>
            </a:lvl1pPr>
          </a:lstStyle>
          <a:p>
            <a:pPr>
              <a:defRPr/>
            </a:pPr>
            <a:fld id="{F53BE6D3-2445-4B78-ACD3-9A89CE454323}" type="slidenum">
              <a:rPr lang="en-US"/>
              <a:pPr>
                <a:defRPr/>
              </a:pPr>
              <a:t>‹#›</a:t>
            </a:fld>
            <a:endParaRPr lang="en-US"/>
          </a:p>
        </p:txBody>
      </p:sp>
    </p:spTree>
    <p:extLst>
      <p:ext uri="{BB962C8B-B14F-4D97-AF65-F5344CB8AC3E}">
        <p14:creationId xmlns:p14="http://schemas.microsoft.com/office/powerpoint/2010/main" val="31259724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448425"/>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rgbClr val="000099"/>
                </a:solidFill>
                <a:latin typeface="+mn-lt"/>
                <a:cs typeface="+mn-cs"/>
              </a:defRPr>
            </a:lvl1pPr>
          </a:lstStyle>
          <a:p>
            <a:pPr>
              <a:defRPr/>
            </a:pPr>
            <a:fld id="{8403E4C9-457B-4F67-B6B8-4047257DBFFA}" type="datetime1">
              <a:rPr lang="en-US" smtClean="0"/>
              <a:t>7/9/2017</a:t>
            </a:fld>
            <a:endParaRPr lang="en-US"/>
          </a:p>
        </p:txBody>
      </p:sp>
      <p:sp>
        <p:nvSpPr>
          <p:cNvPr id="5" name="Footer Placeholder 4"/>
          <p:cNvSpPr>
            <a:spLocks noGrp="1"/>
          </p:cNvSpPr>
          <p:nvPr>
            <p:ph type="ftr" sz="quarter" idx="3"/>
          </p:nvPr>
        </p:nvSpPr>
        <p:spPr>
          <a:xfrm>
            <a:off x="3124200" y="6448425"/>
            <a:ext cx="2895600" cy="365125"/>
          </a:xfrm>
          <a:prstGeom prst="rect">
            <a:avLst/>
          </a:prstGeom>
        </p:spPr>
        <p:txBody>
          <a:bodyPr vert="horz" lIns="91440" tIns="45720" rIns="91440" bIns="45720" rtlCol="0" anchor="ctr"/>
          <a:lstStyle>
            <a:lvl1pPr algn="ctr" fontAlgn="auto">
              <a:spcBef>
                <a:spcPts val="0"/>
              </a:spcBef>
              <a:spcAft>
                <a:spcPts val="0"/>
              </a:spcAft>
              <a:defRPr sz="1200" smtClean="0">
                <a:solidFill>
                  <a:srgbClr val="000099"/>
                </a:solidFill>
                <a:latin typeface="+mn-lt"/>
                <a:cs typeface="+mn-cs"/>
              </a:defRPr>
            </a:lvl1pPr>
          </a:lstStyle>
          <a:p>
            <a:pPr>
              <a:defRPr/>
            </a:pPr>
            <a:r>
              <a:rPr lang="en-US" smtClean="0"/>
              <a:t>Doc #: 5-17-0015-00-agen</a:t>
            </a:r>
            <a:endParaRPr lang="en-US"/>
          </a:p>
        </p:txBody>
      </p:sp>
      <p:sp>
        <p:nvSpPr>
          <p:cNvPr id="6" name="Slide Number Placeholder 5"/>
          <p:cNvSpPr>
            <a:spLocks noGrp="1"/>
          </p:cNvSpPr>
          <p:nvPr>
            <p:ph type="sldNum" sz="quarter" idx="4"/>
          </p:nvPr>
        </p:nvSpPr>
        <p:spPr>
          <a:xfrm>
            <a:off x="6553200" y="6448425"/>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rgbClr val="000099"/>
                </a:solidFill>
                <a:latin typeface="+mn-lt"/>
                <a:cs typeface="+mn-cs"/>
              </a:defRPr>
            </a:lvl1pPr>
          </a:lstStyle>
          <a:p>
            <a:pPr>
              <a:defRPr/>
            </a:pPr>
            <a:fld id="{E6A9CA49-25C3-408A-A7C2-6BBA5AFB62A7}" type="slidenum">
              <a:rPr lang="en-US"/>
              <a:pPr>
                <a:defRPr/>
              </a:pPr>
              <a:t>‹#›</a:t>
            </a:fld>
            <a:endParaRPr lang="en-US"/>
          </a:p>
        </p:txBody>
      </p:sp>
      <p:sp>
        <p:nvSpPr>
          <p:cNvPr id="1031" name="Line 8"/>
          <p:cNvSpPr>
            <a:spLocks noChangeShapeType="1"/>
          </p:cNvSpPr>
          <p:nvPr userDrawn="1"/>
        </p:nvSpPr>
        <p:spPr bwMode="auto">
          <a:xfrm flipV="1">
            <a:off x="533400" y="6430963"/>
            <a:ext cx="6746875" cy="6350"/>
          </a:xfrm>
          <a:prstGeom prst="line">
            <a:avLst/>
          </a:prstGeom>
          <a:noFill/>
          <a:ln w="50800">
            <a:solidFill>
              <a:srgbClr val="2944B7"/>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pic>
        <p:nvPicPr>
          <p:cNvPr id="1032" name="Picture 12" descr="ieeeblu"/>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7504113" y="6167438"/>
            <a:ext cx="1066800" cy="325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lang="en-US" sz="3600" b="1" kern="1200">
          <a:solidFill>
            <a:srgbClr val="000099"/>
          </a:solidFill>
          <a:latin typeface="+mj-lt"/>
          <a:ea typeface="+mj-ea"/>
          <a:cs typeface="+mj-cs"/>
        </a:defRPr>
      </a:lvl1pPr>
      <a:lvl2pPr algn="ctr" rtl="0" eaLnBrk="0" fontAlgn="base" hangingPunct="0">
        <a:spcBef>
          <a:spcPct val="0"/>
        </a:spcBef>
        <a:spcAft>
          <a:spcPct val="0"/>
        </a:spcAft>
        <a:defRPr sz="3600" b="1">
          <a:solidFill>
            <a:srgbClr val="000099"/>
          </a:solidFill>
          <a:latin typeface="Calibri" pitchFamily="34" charset="0"/>
        </a:defRPr>
      </a:lvl2pPr>
      <a:lvl3pPr algn="ctr" rtl="0" eaLnBrk="0" fontAlgn="base" hangingPunct="0">
        <a:spcBef>
          <a:spcPct val="0"/>
        </a:spcBef>
        <a:spcAft>
          <a:spcPct val="0"/>
        </a:spcAft>
        <a:defRPr sz="3600" b="1">
          <a:solidFill>
            <a:srgbClr val="000099"/>
          </a:solidFill>
          <a:latin typeface="Calibri" pitchFamily="34" charset="0"/>
        </a:defRPr>
      </a:lvl3pPr>
      <a:lvl4pPr algn="ctr" rtl="0" eaLnBrk="0" fontAlgn="base" hangingPunct="0">
        <a:spcBef>
          <a:spcPct val="0"/>
        </a:spcBef>
        <a:spcAft>
          <a:spcPct val="0"/>
        </a:spcAft>
        <a:defRPr sz="3600" b="1">
          <a:solidFill>
            <a:srgbClr val="000099"/>
          </a:solidFill>
          <a:latin typeface="Calibri" pitchFamily="34" charset="0"/>
        </a:defRPr>
      </a:lvl4pPr>
      <a:lvl5pPr algn="ctr" rtl="0" eaLnBrk="0" fontAlgn="base" hangingPunct="0">
        <a:spcBef>
          <a:spcPct val="0"/>
        </a:spcBef>
        <a:spcAft>
          <a:spcPct val="0"/>
        </a:spcAft>
        <a:defRPr sz="3600" b="1">
          <a:solidFill>
            <a:srgbClr val="000099"/>
          </a:solidFill>
          <a:latin typeface="Calibri" pitchFamily="34" charset="0"/>
        </a:defRPr>
      </a:lvl5pPr>
      <a:lvl6pPr marL="457200" algn="ctr" rtl="0" fontAlgn="base">
        <a:spcBef>
          <a:spcPct val="0"/>
        </a:spcBef>
        <a:spcAft>
          <a:spcPct val="0"/>
        </a:spcAft>
        <a:defRPr sz="3600" b="1">
          <a:solidFill>
            <a:srgbClr val="000099"/>
          </a:solidFill>
          <a:latin typeface="Calibri" pitchFamily="34" charset="0"/>
        </a:defRPr>
      </a:lvl6pPr>
      <a:lvl7pPr marL="914400" algn="ctr" rtl="0" fontAlgn="base">
        <a:spcBef>
          <a:spcPct val="0"/>
        </a:spcBef>
        <a:spcAft>
          <a:spcPct val="0"/>
        </a:spcAft>
        <a:defRPr sz="3600" b="1">
          <a:solidFill>
            <a:srgbClr val="000099"/>
          </a:solidFill>
          <a:latin typeface="Calibri" pitchFamily="34" charset="0"/>
        </a:defRPr>
      </a:lvl7pPr>
      <a:lvl8pPr marL="1371600" algn="ctr" rtl="0" fontAlgn="base">
        <a:spcBef>
          <a:spcPct val="0"/>
        </a:spcBef>
        <a:spcAft>
          <a:spcPct val="0"/>
        </a:spcAft>
        <a:defRPr sz="3600" b="1">
          <a:solidFill>
            <a:srgbClr val="000099"/>
          </a:solidFill>
          <a:latin typeface="Calibri" pitchFamily="34" charset="0"/>
        </a:defRPr>
      </a:lvl8pPr>
      <a:lvl9pPr marL="1828800" algn="ctr" rtl="0" fontAlgn="base">
        <a:spcBef>
          <a:spcPct val="0"/>
        </a:spcBef>
        <a:spcAft>
          <a:spcPct val="0"/>
        </a:spcAft>
        <a:defRPr sz="3600" b="1">
          <a:solidFill>
            <a:srgbClr val="000099"/>
          </a:solidFill>
          <a:latin typeface="Calibri" pitchFamily="34" charset="0"/>
        </a:defRPr>
      </a:lvl9pPr>
    </p:titleStyle>
    <p:bodyStyle>
      <a:lvl1pPr marL="342900" indent="-342900" algn="l" rtl="0" eaLnBrk="0" fontAlgn="base" hangingPunct="0">
        <a:spcBef>
          <a:spcPct val="20000"/>
        </a:spcBef>
        <a:spcAft>
          <a:spcPct val="0"/>
        </a:spcAft>
        <a:buFont typeface="Arial" pitchFamily="34" charset="0"/>
        <a:buChar char="•"/>
        <a:defRPr lang="en-US" sz="3200" kern="1200">
          <a:solidFill>
            <a:srgbClr val="000099"/>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lang="en-US" sz="2800" kern="1200">
          <a:solidFill>
            <a:srgbClr val="000099"/>
          </a:solidFill>
          <a:latin typeface="+mn-lt"/>
          <a:ea typeface="+mn-ea"/>
          <a:cs typeface="+mn-cs"/>
        </a:defRPr>
      </a:lvl2pPr>
      <a:lvl3pPr marL="1143000" indent="-228600" algn="l" rtl="0" eaLnBrk="0" fontAlgn="base" hangingPunct="0">
        <a:spcBef>
          <a:spcPct val="20000"/>
        </a:spcBef>
        <a:spcAft>
          <a:spcPct val="0"/>
        </a:spcAft>
        <a:buFont typeface="Arial" pitchFamily="34" charset="0"/>
        <a:buChar char="•"/>
        <a:defRPr lang="en-US" sz="2400" kern="1200">
          <a:solidFill>
            <a:srgbClr val="000099"/>
          </a:solidFill>
          <a:latin typeface="+mn-lt"/>
          <a:ea typeface="+mn-ea"/>
          <a:cs typeface="+mn-cs"/>
        </a:defRPr>
      </a:lvl3pPr>
      <a:lvl4pPr marL="1600200" indent="-228600" algn="l" rtl="0" eaLnBrk="0" fontAlgn="base" hangingPunct="0">
        <a:spcBef>
          <a:spcPct val="20000"/>
        </a:spcBef>
        <a:spcAft>
          <a:spcPct val="0"/>
        </a:spcAft>
        <a:buFont typeface="Arial" pitchFamily="34" charset="0"/>
        <a:buChar char="–"/>
        <a:defRPr lang="en-US" sz="2000" kern="1200">
          <a:solidFill>
            <a:srgbClr val="000099"/>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lang="en-US" sz="2000" kern="1200">
          <a:solidFill>
            <a:srgbClr val="000099"/>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matthew.sherman@baesystems.com"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hyperlink" Target="mailto:patcom@ieee.org" TargetMode="Externa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8" Type="http://schemas.openxmlformats.org/officeDocument/2006/relationships/slideLayout" Target="../slideLayouts/slideLayout2.xml"/><Relationship Id="rId3" Type="http://schemas.openxmlformats.org/officeDocument/2006/relationships/control" Target="../activeX/activeX2.xml"/><Relationship Id="rId7" Type="http://schemas.openxmlformats.org/officeDocument/2006/relationships/control" Target="../activeX/activeX6.xml"/><Relationship Id="rId2" Type="http://schemas.openxmlformats.org/officeDocument/2006/relationships/control" Target="../activeX/activeX1.xml"/><Relationship Id="rId1" Type="http://schemas.openxmlformats.org/officeDocument/2006/relationships/vmlDrawing" Target="../drawings/vmlDrawing1.vml"/><Relationship Id="rId6" Type="http://schemas.openxmlformats.org/officeDocument/2006/relationships/control" Target="../activeX/activeX5.xml"/><Relationship Id="rId5" Type="http://schemas.openxmlformats.org/officeDocument/2006/relationships/control" Target="../activeX/activeX4.xml"/><Relationship Id="rId10" Type="http://schemas.openxmlformats.org/officeDocument/2006/relationships/image" Target="../media/image3.wmf"/><Relationship Id="rId4" Type="http://schemas.openxmlformats.org/officeDocument/2006/relationships/control" Target="../activeX/activeX3.xml"/><Relationship Id="rId9" Type="http://schemas.openxmlformats.org/officeDocument/2006/relationships/image" Target="../media/image2.wmf"/></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development.standards.ieee.org/myproject/Public/mytools/draft/styleman.pdf" TargetMode="External"/><Relationship Id="rId2" Type="http://schemas.openxmlformats.org/officeDocument/2006/relationships/hyperlink" Target="https://development.standards.ieee.org/my-site/revcom-submission" TargetMode="External"/><Relationship Id="rId1" Type="http://schemas.openxmlformats.org/officeDocument/2006/relationships/slideLayout" Target="../slideLayouts/slideLayout6.xml"/><Relationship Id="rId5" Type="http://schemas.openxmlformats.org/officeDocument/2006/relationships/image" Target="../media/image4.gif"/><Relationship Id="rId4" Type="http://schemas.openxmlformats.org/officeDocument/2006/relationships/hyperlink" Target="http://standards.ieee.org/about/sasb/revcom/conv.html"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global.gotomeeting.com/join/679013973" TargetMode="External"/><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hyperlink" Target="http://grouper.ieee.org/groups/dyspan/files/individual-WG-PnPs.pdf" TargetMode="External"/><Relationship Id="rId2" Type="http://schemas.openxmlformats.org/officeDocument/2006/relationships/hyperlink" Target="http://standards.ieee.org/about/sasb/audcom/pnp/DySPAN_SC.pdf"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2" name="Date Placeholder 3"/>
          <p:cNvSpPr>
            <a:spLocks noGrp="1"/>
          </p:cNvSpPr>
          <p:nvPr>
            <p:ph type="dt" sz="quarter" idx="10"/>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fld id="{F420FB46-4251-4260-950C-A714FFF3306B}" type="datetime1">
              <a:rPr lang="en-US" smtClean="0">
                <a:solidFill>
                  <a:srgbClr val="000099"/>
                </a:solidFill>
              </a:rPr>
              <a:t>7/9/2017</a:t>
            </a:fld>
            <a:endParaRPr lang="en-US" dirty="0" smtClean="0">
              <a:solidFill>
                <a:srgbClr val="000099"/>
              </a:solidFill>
            </a:endParaRPr>
          </a:p>
        </p:txBody>
      </p:sp>
      <p:sp>
        <p:nvSpPr>
          <p:cNvPr id="2053" name="Slide Number Placeholder 4"/>
          <p:cNvSpPr>
            <a:spLocks noGrp="1"/>
          </p:cNvSpPr>
          <p:nvPr>
            <p:ph type="sldNum" sz="quarter" idx="12"/>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fld id="{1DAD6724-F4FC-45F7-9E54-6E4EA16F559E}" type="slidenum">
              <a:rPr lang="en-US" smtClean="0">
                <a:solidFill>
                  <a:srgbClr val="000099"/>
                </a:solidFill>
              </a:rPr>
              <a:pPr fontAlgn="base">
                <a:spcBef>
                  <a:spcPct val="0"/>
                </a:spcBef>
                <a:spcAft>
                  <a:spcPct val="0"/>
                </a:spcAft>
                <a:defRPr/>
              </a:pPr>
              <a:t>1</a:t>
            </a:fld>
            <a:endParaRPr lang="en-US" dirty="0" smtClean="0">
              <a:solidFill>
                <a:srgbClr val="000099"/>
              </a:solidFill>
            </a:endParaRPr>
          </a:p>
        </p:txBody>
      </p:sp>
      <p:sp>
        <p:nvSpPr>
          <p:cNvPr id="2" name="Rectangle 2"/>
          <p:cNvSpPr>
            <a:spLocks noChangeArrowheads="1"/>
          </p:cNvSpPr>
          <p:nvPr/>
        </p:nvSpPr>
        <p:spPr bwMode="auto">
          <a:xfrm>
            <a:off x="685800" y="1785034"/>
            <a:ext cx="7137147"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r>
              <a:rPr lang="en-US" sz="1200" b="1" dirty="0">
                <a:latin typeface="Arial" pitchFamily="34" charset="0"/>
                <a:cs typeface="Times New Roman" pitchFamily="18" charset="0"/>
              </a:rPr>
              <a:t>Document Title: </a:t>
            </a:r>
            <a:r>
              <a:rPr lang="en-US" sz="1200" b="1" dirty="0" smtClean="0">
                <a:latin typeface="Arial" pitchFamily="34" charset="0"/>
                <a:cs typeface="Times New Roman" pitchFamily="18" charset="0"/>
              </a:rPr>
              <a:t>Agenda, Admin and chair’s notes </a:t>
            </a:r>
            <a:r>
              <a:rPr lang="en-US" sz="1200" b="1" dirty="0">
                <a:latin typeface="Arial" pitchFamily="34" charset="0"/>
                <a:cs typeface="Times New Roman" pitchFamily="18" charset="0"/>
              </a:rPr>
              <a:t>for IEEE 1900.5 WG Meeting on </a:t>
            </a:r>
            <a:r>
              <a:rPr lang="en-US" sz="1200" b="1" dirty="0" smtClean="0">
                <a:latin typeface="Arial" pitchFamily="34" charset="0"/>
                <a:cs typeface="Times New Roman" pitchFamily="18" charset="0"/>
              </a:rPr>
              <a:t>11</a:t>
            </a:r>
            <a:r>
              <a:rPr lang="en-US" sz="1200" b="1" dirty="0" smtClean="0">
                <a:latin typeface="Arial" pitchFamily="34" charset="0"/>
                <a:cs typeface="Times New Roman" pitchFamily="18" charset="0"/>
              </a:rPr>
              <a:t> July </a:t>
            </a:r>
            <a:r>
              <a:rPr lang="en-US" sz="1200" b="1" dirty="0" smtClean="0">
                <a:latin typeface="Arial" pitchFamily="34" charset="0"/>
                <a:cs typeface="Times New Roman" pitchFamily="18" charset="0"/>
              </a:rPr>
              <a:t>2017</a:t>
            </a:r>
            <a:endParaRPr lang="en-US" sz="900" i="1" dirty="0">
              <a:latin typeface="Arial" pitchFamily="34" charset="0"/>
            </a:endParaRPr>
          </a:p>
          <a:p>
            <a:pPr eaLnBrk="0" hangingPunct="0"/>
            <a:r>
              <a:rPr lang="en-US" sz="1200" b="1" dirty="0">
                <a:latin typeface="Arial" pitchFamily="34" charset="0"/>
                <a:cs typeface="Times New Roman" pitchFamily="18" charset="0"/>
              </a:rPr>
              <a:t>Document Date: </a:t>
            </a:r>
            <a:r>
              <a:rPr lang="en-US" sz="1200" b="1" dirty="0" smtClean="0">
                <a:latin typeface="Arial" pitchFamily="34" charset="0"/>
                <a:cs typeface="Times New Roman" pitchFamily="18" charset="0"/>
              </a:rPr>
              <a:t>09</a:t>
            </a:r>
            <a:r>
              <a:rPr lang="en-US" sz="1200" b="1" dirty="0" smtClean="0">
                <a:latin typeface="Arial" pitchFamily="34" charset="0"/>
                <a:cs typeface="Times New Roman" pitchFamily="18" charset="0"/>
              </a:rPr>
              <a:t> July </a:t>
            </a:r>
            <a:r>
              <a:rPr lang="en-US" sz="1200" b="1" dirty="0" smtClean="0">
                <a:latin typeface="Arial" pitchFamily="34" charset="0"/>
                <a:cs typeface="Times New Roman" pitchFamily="18" charset="0"/>
              </a:rPr>
              <a:t>2017</a:t>
            </a:r>
          </a:p>
          <a:p>
            <a:pPr eaLnBrk="0" hangingPunct="0"/>
            <a:r>
              <a:rPr lang="en-US" sz="1200" b="1" dirty="0" smtClean="0">
                <a:latin typeface="Arial" pitchFamily="34" charset="0"/>
                <a:cs typeface="Times New Roman" pitchFamily="18" charset="0"/>
              </a:rPr>
              <a:t>Document </a:t>
            </a:r>
            <a:r>
              <a:rPr lang="en-US" sz="1200" b="1" dirty="0">
                <a:latin typeface="Arial" pitchFamily="34" charset="0"/>
                <a:cs typeface="Times New Roman" pitchFamily="18" charset="0"/>
              </a:rPr>
              <a:t>No: </a:t>
            </a:r>
            <a:r>
              <a:rPr lang="en-US" sz="1200" b="1" dirty="0" smtClean="0">
                <a:latin typeface="Arial" pitchFamily="34" charset="0"/>
                <a:cs typeface="Times New Roman" pitchFamily="18" charset="0"/>
              </a:rPr>
              <a:t>5-17-0018-00-agen</a:t>
            </a:r>
            <a:endParaRPr lang="en-US" dirty="0">
              <a:latin typeface="Arial" pitchFamily="34" charset="0"/>
            </a:endParaRPr>
          </a:p>
        </p:txBody>
      </p:sp>
      <p:graphicFrame>
        <p:nvGraphicFramePr>
          <p:cNvPr id="7" name="Group 40"/>
          <p:cNvGraphicFramePr>
            <a:graphicFrameLocks noGrp="1"/>
          </p:cNvGraphicFramePr>
          <p:nvPr/>
        </p:nvGraphicFramePr>
        <p:xfrm>
          <a:off x="685800" y="827088"/>
          <a:ext cx="7696199" cy="849312"/>
        </p:xfrm>
        <a:graphic>
          <a:graphicData uri="http://schemas.openxmlformats.org/drawingml/2006/table">
            <a:tbl>
              <a:tblPr/>
              <a:tblGrid>
                <a:gridCol w="1377027"/>
                <a:gridCol w="1289973"/>
                <a:gridCol w="1219200"/>
                <a:gridCol w="1143000"/>
                <a:gridCol w="2666999"/>
              </a:tblGrid>
              <a:tr h="300262">
                <a:tc>
                  <a:txBody>
                    <a:bodyPr/>
                    <a:lstStyle/>
                    <a:p>
                      <a:pPr marL="0" marR="0" lvl="0" indent="0" algn="l"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smtClean="0">
                          <a:ln>
                            <a:noFill/>
                          </a:ln>
                          <a:solidFill>
                            <a:srgbClr val="000099"/>
                          </a:solidFill>
                          <a:effectLst/>
                          <a:latin typeface="Times New Roman" pitchFamily="18" charset="0"/>
                          <a:cs typeface="Times New Roman" pitchFamily="18" charset="0"/>
                        </a:rPr>
                        <a:t>Author’s Name</a:t>
                      </a:r>
                      <a:endParaRPr kumimoji="0" lang="en-US" sz="1600" b="1" i="0" u="none" strike="noStrike" cap="none" normalizeH="0" baseline="0" dirty="0" smtClean="0">
                        <a:ln>
                          <a:noFill/>
                        </a:ln>
                        <a:solidFill>
                          <a:srgbClr val="000099"/>
                        </a:solidFill>
                        <a:effectLst/>
                        <a:latin typeface="Arial" charset="0"/>
                        <a:cs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smtClean="0">
                          <a:ln>
                            <a:noFill/>
                          </a:ln>
                          <a:solidFill>
                            <a:srgbClr val="000099"/>
                          </a:solidFill>
                          <a:effectLst/>
                          <a:latin typeface="Times New Roman" pitchFamily="18" charset="0"/>
                          <a:cs typeface="Times New Roman" pitchFamily="18" charset="0"/>
                        </a:rPr>
                        <a:t>Affiliation</a:t>
                      </a:r>
                      <a:endParaRPr kumimoji="0" lang="en-US" sz="1800" b="0" i="0" u="none" strike="noStrike" cap="none" normalizeH="0" baseline="0" dirty="0" smtClean="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smtClean="0">
                          <a:ln>
                            <a:noFill/>
                          </a:ln>
                          <a:solidFill>
                            <a:srgbClr val="000099"/>
                          </a:solidFill>
                          <a:effectLst/>
                          <a:latin typeface="Times New Roman" pitchFamily="18" charset="0"/>
                          <a:cs typeface="Times New Roman" pitchFamily="18" charset="0"/>
                        </a:rPr>
                        <a:t>Address</a:t>
                      </a:r>
                      <a:endParaRPr kumimoji="0" lang="en-US" sz="1800" b="0" i="0" u="none" strike="noStrike" cap="none" normalizeH="0" baseline="0" smtClean="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smtClean="0">
                          <a:ln>
                            <a:noFill/>
                          </a:ln>
                          <a:solidFill>
                            <a:srgbClr val="000099"/>
                          </a:solidFill>
                          <a:effectLst/>
                          <a:latin typeface="Times New Roman" pitchFamily="18" charset="0"/>
                          <a:cs typeface="Times New Roman" pitchFamily="18" charset="0"/>
                        </a:rPr>
                        <a:t>Phone</a:t>
                      </a:r>
                      <a:endParaRPr kumimoji="0" lang="en-US" sz="1800" b="0" i="0" u="none" strike="noStrike" cap="none" normalizeH="0" baseline="0" smtClean="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smtClean="0">
                          <a:ln>
                            <a:noFill/>
                          </a:ln>
                          <a:solidFill>
                            <a:srgbClr val="000099"/>
                          </a:solidFill>
                          <a:effectLst/>
                          <a:latin typeface="Times New Roman" pitchFamily="18" charset="0"/>
                          <a:cs typeface="Times New Roman" pitchFamily="18" charset="0"/>
                        </a:rPr>
                        <a:t>email</a:t>
                      </a:r>
                      <a:endParaRPr kumimoji="0" lang="en-US" sz="1800" b="0" i="0" u="none" strike="noStrike" cap="none" normalizeH="0" baseline="0" smtClean="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549050">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smtClean="0">
                          <a:ln>
                            <a:noFill/>
                          </a:ln>
                          <a:solidFill>
                            <a:srgbClr val="000099"/>
                          </a:solidFill>
                          <a:effectLst/>
                          <a:latin typeface="Arial" charset="0"/>
                        </a:rPr>
                        <a:t>Matthew Sherman</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smtClean="0">
                          <a:ln>
                            <a:noFill/>
                          </a:ln>
                          <a:solidFill>
                            <a:srgbClr val="000099"/>
                          </a:solidFill>
                          <a:effectLst/>
                          <a:latin typeface="Arial" charset="0"/>
                        </a:rPr>
                        <a:t>BAE Systems</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smtClean="0">
                          <a:ln>
                            <a:noFill/>
                          </a:ln>
                          <a:solidFill>
                            <a:srgbClr val="000099"/>
                          </a:solidFill>
                          <a:effectLst/>
                          <a:latin typeface="Arial" charset="0"/>
                        </a:rPr>
                        <a:t>Wayne, NJ</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smtClean="0">
                          <a:ln>
                            <a:noFill/>
                          </a:ln>
                          <a:solidFill>
                            <a:srgbClr val="000099"/>
                          </a:solidFill>
                          <a:effectLst/>
                          <a:latin typeface="Arial" charset="0"/>
                        </a:rPr>
                        <a:t>973-229-9520</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smtClean="0">
                          <a:ln>
                            <a:noFill/>
                          </a:ln>
                          <a:solidFill>
                            <a:srgbClr val="000099"/>
                          </a:solidFill>
                          <a:effectLst/>
                          <a:latin typeface="Arial" charset="0"/>
                        </a:rPr>
                        <a:t>matthew.sherman@baesystems.com</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
        <p:nvSpPr>
          <p:cNvPr id="2073" name="Rectangle 23"/>
          <p:cNvSpPr>
            <a:spLocks noChangeArrowheads="1"/>
          </p:cNvSpPr>
          <p:nvPr/>
        </p:nvSpPr>
        <p:spPr bwMode="auto">
          <a:xfrm>
            <a:off x="609600" y="2414588"/>
            <a:ext cx="7772400" cy="4156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r>
              <a:rPr lang="en-US" sz="1200" b="1" dirty="0">
                <a:latin typeface="Arial" pitchFamily="34" charset="0"/>
                <a:cs typeface="Times New Roman" pitchFamily="18" charset="0"/>
              </a:rPr>
              <a:t>Notice:</a:t>
            </a:r>
            <a:r>
              <a:rPr lang="en-US" sz="1200" dirty="0">
                <a:latin typeface="Arial" pitchFamily="34" charset="0"/>
                <a:cs typeface="Times New Roman" pitchFamily="18" charset="0"/>
              </a:rPr>
              <a:t> This document has been prepared to assist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and its Working Groups. It is offered as a basis for discussion and is not binding on the contributing individual(s) or organization(s). The material in this document is subject to change </a:t>
            </a:r>
            <a:r>
              <a:rPr lang="en-US" sz="1200" dirty="0" smtClean="0">
                <a:latin typeface="Arial" pitchFamily="34" charset="0"/>
                <a:cs typeface="Times New Roman" pitchFamily="18" charset="0"/>
              </a:rPr>
              <a:t>in </a:t>
            </a:r>
            <a:r>
              <a:rPr lang="en-US" sz="1200" dirty="0">
                <a:latin typeface="Arial" pitchFamily="34" charset="0"/>
                <a:cs typeface="Times New Roman" pitchFamily="18" charset="0"/>
              </a:rPr>
              <a:t>form and content after further study. The contributor(s) reserve(s) the right to add, amend or withdraw material contained herein.</a:t>
            </a:r>
          </a:p>
          <a:p>
            <a:r>
              <a:rPr lang="en-US" sz="1200" dirty="0">
                <a:latin typeface="Arial" pitchFamily="34" charset="0"/>
                <a:cs typeface="Times New Roman" pitchFamily="18" charset="0"/>
              </a:rPr>
              <a:t> </a:t>
            </a:r>
            <a:endParaRPr lang="en-US" sz="1200" dirty="0">
              <a:latin typeface="Arial" pitchFamily="34" charset="0"/>
            </a:endParaRPr>
          </a:p>
          <a:p>
            <a:pPr eaLnBrk="0" hangingPunct="0"/>
            <a:r>
              <a:rPr lang="en-US" sz="1200" b="1" dirty="0">
                <a:latin typeface="Arial" pitchFamily="34" charset="0"/>
                <a:cs typeface="Times New Roman" pitchFamily="18" charset="0"/>
              </a:rPr>
              <a:t>Release:</a:t>
            </a:r>
            <a:r>
              <a:rPr lang="en-US" sz="1200" dirty="0">
                <a:latin typeface="Arial" pitchFamily="34" charset="0"/>
                <a:cs typeface="Times New Roman" pitchFamily="18" charset="0"/>
              </a:rPr>
              <a:t> The contributor grants a free, irrevocable license to the IEEE to incorporate material contained in this contribution, and any modifications thereof, in the creation of an IEEE Standards publication; to copyright in the IEEE’s name any IEEE Standards publication even though it may include portions of this contribution; and at the IEEE’s sole discretion to permit others to reproduce in whole or in part the resulting IEEE Standards publication. The contributor also acknowledges and accepts that this contribution may be made public by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t>
            </a:r>
          </a:p>
          <a:p>
            <a:pPr eaLnBrk="0" hangingPunct="0"/>
            <a:endParaRPr lang="en-US" sz="1200" dirty="0">
              <a:latin typeface="Arial" pitchFamily="34" charset="0"/>
            </a:endParaRPr>
          </a:p>
          <a:p>
            <a:pPr eaLnBrk="0" hangingPunct="0"/>
            <a:r>
              <a:rPr lang="en-US" sz="1200" b="1" dirty="0">
                <a:latin typeface="Arial" pitchFamily="34" charset="0"/>
                <a:cs typeface="Times New Roman" pitchFamily="18" charset="0"/>
              </a:rPr>
              <a:t>Patent Policy and Procedures:</a:t>
            </a:r>
            <a:r>
              <a:rPr lang="en-US" sz="1200" dirty="0">
                <a:latin typeface="Arial" pitchFamily="34" charset="0"/>
                <a:cs typeface="Times New Roman" pitchFamily="18" charset="0"/>
              </a:rPr>
              <a:t> The contributor is familiar with the IEEE Patent Policy and Procedures including the statement "IEEE standards may include the known use of patent(s), including patent applications, provided the IEEE receives assurance from the patent holder or applicant with respect to patents essential for compliance with both mandatory and optional portions of the standard." Early disclosure to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and its Working Groups of patent information that might be relevant to the standard is essential to reduce the possibility for delays in the development process and increase the likelihood that the draft publication will be approved for publication. Please notify the Chair &lt;</a:t>
            </a:r>
            <a:r>
              <a:rPr lang="en-US" sz="1200" dirty="0">
                <a:latin typeface="Arial" pitchFamily="34" charset="0"/>
                <a:cs typeface="Times New Roman" pitchFamily="18" charset="0"/>
                <a:hlinkClick r:id="rId3"/>
              </a:rPr>
              <a:t>matthew.sherman@baesystems.com</a:t>
            </a:r>
            <a:r>
              <a:rPr lang="en-US" sz="1200" dirty="0">
                <a:latin typeface="Arial" pitchFamily="34" charset="0"/>
                <a:cs typeface="Times New Roman" pitchFamily="18" charset="0"/>
              </a:rPr>
              <a:t>&gt; as early as possible, in written or electronic form, if patented technology (or technology under patent application) might be incorporated into a draft standard being developed within the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Committee. </a:t>
            </a:r>
            <a:r>
              <a:rPr lang="en-US" sz="1200" b="1" dirty="0">
                <a:latin typeface="Arial" pitchFamily="34" charset="0"/>
                <a:cs typeface="Times New Roman" pitchFamily="18" charset="0"/>
              </a:rPr>
              <a:t>If you have questions, contact the IEEE Patent Committee Administrator at </a:t>
            </a:r>
            <a:r>
              <a:rPr lang="en-US" sz="1200" dirty="0">
                <a:latin typeface="Arial" pitchFamily="34" charset="0"/>
                <a:cs typeface="Times New Roman" pitchFamily="18" charset="0"/>
              </a:rPr>
              <a:t>&lt; </a:t>
            </a:r>
            <a:r>
              <a:rPr lang="en-US" sz="1200" dirty="0">
                <a:latin typeface="Arial" pitchFamily="34" charset="0"/>
                <a:cs typeface="Times New Roman" pitchFamily="18" charset="0"/>
                <a:hlinkClick r:id="rId4"/>
              </a:rPr>
              <a:t>patcom@ieee.org</a:t>
            </a:r>
            <a:r>
              <a:rPr lang="en-US" sz="1200" dirty="0">
                <a:latin typeface="Arial" pitchFamily="34" charset="0"/>
                <a:cs typeface="Times New Roman" pitchFamily="18" charset="0"/>
              </a:rPr>
              <a:t> </a:t>
            </a:r>
            <a:r>
              <a:rPr lang="en-US" sz="1200" b="1" dirty="0">
                <a:latin typeface="Arial" pitchFamily="34" charset="0"/>
                <a:cs typeface="Times New Roman" pitchFamily="18" charset="0"/>
              </a:rPr>
              <a:t>&gt;.</a:t>
            </a:r>
            <a:r>
              <a:rPr lang="en-US" sz="1200" dirty="0">
                <a:latin typeface="Arial" pitchFamily="34" charset="0"/>
                <a:cs typeface="Times New Roman" pitchFamily="18" charset="0"/>
              </a:rPr>
              <a:t> </a:t>
            </a:r>
            <a:endParaRPr lang="en-US" sz="1200" dirty="0">
              <a:latin typeface="Arial" pitchFamily="34" charset="0"/>
            </a:endParaRPr>
          </a:p>
          <a:p>
            <a:pPr eaLnBrk="0" hangingPunct="0"/>
            <a:endParaRPr lang="en-US" sz="1200" dirty="0">
              <a:latin typeface="Arial" pitchFamily="34" charset="0"/>
            </a:endParaRPr>
          </a:p>
        </p:txBody>
      </p:sp>
      <p:sp>
        <p:nvSpPr>
          <p:cNvPr id="2074" name="TextBox 1"/>
          <p:cNvSpPr txBox="1">
            <a:spLocks noChangeArrowheads="1"/>
          </p:cNvSpPr>
          <p:nvPr/>
        </p:nvSpPr>
        <p:spPr bwMode="auto">
          <a:xfrm>
            <a:off x="2867025" y="166688"/>
            <a:ext cx="340995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2400" b="1">
                <a:solidFill>
                  <a:srgbClr val="000099"/>
                </a:solidFill>
              </a:rPr>
              <a:t>IEEE 1900.5 Contribution </a:t>
            </a:r>
          </a:p>
        </p:txBody>
      </p:sp>
      <p:sp>
        <p:nvSpPr>
          <p:cNvPr id="4" name="Footer Placeholder 3"/>
          <p:cNvSpPr>
            <a:spLocks noGrp="1"/>
          </p:cNvSpPr>
          <p:nvPr>
            <p:ph type="ftr" sz="quarter" idx="11"/>
          </p:nvPr>
        </p:nvSpPr>
        <p:spPr/>
        <p:txBody>
          <a:bodyPr/>
          <a:lstStyle/>
          <a:p>
            <a:pPr>
              <a:defRPr/>
            </a:pPr>
            <a:r>
              <a:rPr lang="en-US" dirty="0" smtClean="0"/>
              <a:t>Doc #: </a:t>
            </a:r>
            <a:r>
              <a:rPr lang="en-US" dirty="0" smtClean="0"/>
              <a:t>5-17-0018-00-agen</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381000" y="304800"/>
            <a:ext cx="8458200" cy="609600"/>
          </a:xfrm>
        </p:spPr>
        <p:txBody>
          <a:bodyPr/>
          <a:lstStyle/>
          <a:p>
            <a:r>
              <a:rPr lang="en-US" altLang="en-US" sz="3200" u="sng" smtClean="0"/>
              <a:t>Other Guidelines for IEEE WG Meetings</a:t>
            </a:r>
          </a:p>
        </p:txBody>
      </p:sp>
      <p:sp>
        <p:nvSpPr>
          <p:cNvPr id="1126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8" name="Rectangle 4"/>
          <p:cNvSpPr>
            <a:spLocks noChangeArrowheads="1"/>
          </p:cNvSpPr>
          <p:nvPr/>
        </p:nvSpPr>
        <p:spPr bwMode="auto">
          <a:xfrm>
            <a:off x="533400" y="10668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630238"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nSpc>
                <a:spcPct val="80000"/>
              </a:lnSpc>
            </a:pPr>
            <a:endParaRPr lang="en-US" altLang="en-US" sz="700" u="sng">
              <a:solidFill>
                <a:srgbClr val="FF0000"/>
              </a:solidFill>
            </a:endParaRPr>
          </a:p>
          <a:p>
            <a:pPr>
              <a:lnSpc>
                <a:spcPct val="80000"/>
              </a:lnSpc>
              <a:spcAft>
                <a:spcPct val="40000"/>
              </a:spcAft>
              <a:buFont typeface="Arial" panose="020B0604020202020204" pitchFamily="34" charset="0"/>
              <a:buChar char="•"/>
            </a:pPr>
            <a:r>
              <a:rPr lang="en-US" altLang="en-US" sz="1800" b="1"/>
              <a:t>All IEEE-SA standards meetings shall be conducted in compliance with all applicable laws, including antitrust and competition laws. </a:t>
            </a:r>
          </a:p>
          <a:p>
            <a:pPr lvl="1">
              <a:lnSpc>
                <a:spcPct val="80000"/>
              </a:lnSpc>
              <a:spcAft>
                <a:spcPct val="40000"/>
              </a:spcAft>
              <a:buFont typeface="Arial" panose="020B0604020202020204" pitchFamily="34" charset="0"/>
              <a:buChar char="•"/>
            </a:pPr>
            <a:r>
              <a:rPr lang="en-US" altLang="en-US" sz="1600" b="1"/>
              <a:t>Don’t discuss the interpretation, validity, or essentiality of patents/patent claims. </a:t>
            </a:r>
          </a:p>
          <a:p>
            <a:pPr lvl="1">
              <a:lnSpc>
                <a:spcPct val="80000"/>
              </a:lnSpc>
              <a:spcAft>
                <a:spcPct val="40000"/>
              </a:spcAft>
              <a:buFont typeface="Arial" panose="020B0604020202020204" pitchFamily="34" charset="0"/>
              <a:buChar char="•"/>
            </a:pPr>
            <a:r>
              <a:rPr lang="en-US" altLang="en-US" sz="1600" b="1"/>
              <a:t>Don’t discuss specific license rates, terms, or conditions.</a:t>
            </a:r>
          </a:p>
          <a:p>
            <a:pPr lvl="2">
              <a:lnSpc>
                <a:spcPct val="80000"/>
              </a:lnSpc>
              <a:spcAft>
                <a:spcPct val="40000"/>
              </a:spcAft>
              <a:buFont typeface="Arial" panose="020B0604020202020204" pitchFamily="34" charset="0"/>
              <a:buChar char="•"/>
            </a:pPr>
            <a:r>
              <a:rPr lang="en-US" altLang="en-US" sz="1400"/>
              <a:t>Relative costs, including licensing costs of essential patent claims, of different technical approaches may be discussed in standards development meetings. </a:t>
            </a:r>
          </a:p>
          <a:p>
            <a:pPr lvl="3">
              <a:lnSpc>
                <a:spcPct val="80000"/>
              </a:lnSpc>
              <a:spcAft>
                <a:spcPct val="40000"/>
              </a:spcAft>
              <a:buFont typeface="Arial" panose="020B0604020202020204" pitchFamily="34" charset="0"/>
              <a:buChar char="•"/>
            </a:pPr>
            <a:r>
              <a:rPr lang="en-GB" altLang="en-US" sz="1400"/>
              <a:t>Technical considerations remain primary focus</a:t>
            </a:r>
            <a:endParaRPr lang="en-US" altLang="en-US" sz="1400"/>
          </a:p>
          <a:p>
            <a:pPr lvl="1">
              <a:lnSpc>
                <a:spcPct val="80000"/>
              </a:lnSpc>
              <a:spcAft>
                <a:spcPct val="40000"/>
              </a:spcAft>
              <a:buFont typeface="Arial" panose="020B0604020202020204" pitchFamily="34" charset="0"/>
              <a:buChar char="•"/>
            </a:pPr>
            <a:r>
              <a:rPr lang="en-US" altLang="en-US" sz="1600" b="1"/>
              <a:t>Don’t discuss or engage in the fixing of product prices, allocation of customers, or division of sales markets.</a:t>
            </a:r>
          </a:p>
          <a:p>
            <a:pPr lvl="1">
              <a:lnSpc>
                <a:spcPct val="80000"/>
              </a:lnSpc>
              <a:spcAft>
                <a:spcPct val="40000"/>
              </a:spcAft>
              <a:buFont typeface="Arial" panose="020B0604020202020204" pitchFamily="34" charset="0"/>
              <a:buChar char="•"/>
            </a:pPr>
            <a:r>
              <a:rPr lang="en-US" altLang="en-US" sz="1600" b="1"/>
              <a:t>Don’t discuss the status or substance of ongoing or threatened litigation.</a:t>
            </a:r>
          </a:p>
          <a:p>
            <a:pPr lvl="1">
              <a:lnSpc>
                <a:spcPct val="80000"/>
              </a:lnSpc>
              <a:spcAft>
                <a:spcPct val="40000"/>
              </a:spcAft>
              <a:buFont typeface="Arial" panose="020B0604020202020204" pitchFamily="34" charset="0"/>
              <a:buChar char="•"/>
            </a:pPr>
            <a:r>
              <a:rPr lang="en-US" altLang="en-US" sz="1600" b="1"/>
              <a:t>Don’t be silent if inappropriate topics are discussed … do formally object.</a:t>
            </a:r>
          </a:p>
          <a:p>
            <a:pPr algn="ctr">
              <a:lnSpc>
                <a:spcPct val="80000"/>
              </a:lnSpc>
              <a:buFont typeface="Monotype Sorts"/>
              <a:buNone/>
            </a:pPr>
            <a:r>
              <a:rPr lang="en-US" altLang="en-US" sz="1000" b="1"/>
              <a:t>---------------------------------------------------------------   </a:t>
            </a:r>
            <a:endParaRPr lang="en-US" altLang="en-US" sz="1200" b="1"/>
          </a:p>
          <a:p>
            <a:pPr algn="ctr">
              <a:lnSpc>
                <a:spcPct val="80000"/>
              </a:lnSpc>
              <a:buFont typeface="Monotype Sorts"/>
              <a:buNone/>
            </a:pPr>
            <a:r>
              <a:rPr lang="en-US" altLang="en-US" sz="1200" b="1"/>
              <a:t>See </a:t>
            </a:r>
            <a:r>
              <a:rPr lang="en-US" altLang="en-US" sz="1200" b="1" i="1"/>
              <a:t>IEEE-SA Standards Board Operations Manual</a:t>
            </a:r>
            <a:r>
              <a:rPr lang="en-US" altLang="en-US" sz="1200" b="1"/>
              <a:t>, clause 5.3.10 and </a:t>
            </a:r>
            <a:r>
              <a:rPr lang="en-GB" altLang="en-US" sz="1200" b="1"/>
              <a:t>“Promoting Competition and Innovation: What You Need to Know about the IEEE Standards Association's Antitrust and Competition Policy”</a:t>
            </a:r>
            <a:r>
              <a:rPr lang="en-US" altLang="en-US" sz="1200" b="1"/>
              <a:t> for more details.</a:t>
            </a:r>
          </a:p>
        </p:txBody>
      </p:sp>
      <p:sp>
        <p:nvSpPr>
          <p:cNvPr id="11269" name="Text Box 7"/>
          <p:cNvSpPr txBox="1">
            <a:spLocks noChangeArrowheads="1"/>
          </p:cNvSpPr>
          <p:nvPr/>
        </p:nvSpPr>
        <p:spPr bwMode="auto">
          <a:xfrm>
            <a:off x="57150" y="64389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a:solidFill>
                  <a:schemeClr val="tx1"/>
                </a:solidFill>
                <a:latin typeface="Times New Roman" panose="02020603050405020304" pitchFamily="18" charset="0"/>
              </a:rPr>
              <a:t>Slide #4</a:t>
            </a:r>
            <a:endParaRPr lang="en-US" altLang="en-US" sz="2400">
              <a:solidFill>
                <a:schemeClr val="tx1"/>
              </a:solidFill>
              <a:latin typeface="Times New Roman" panose="02020603050405020304" pitchFamily="18" charset="0"/>
            </a:endParaRPr>
          </a:p>
        </p:txBody>
      </p:sp>
      <p:sp>
        <p:nvSpPr>
          <p:cNvPr id="2" name="Date Placeholder 1"/>
          <p:cNvSpPr>
            <a:spLocks noGrp="1"/>
          </p:cNvSpPr>
          <p:nvPr>
            <p:ph type="dt" sz="half" idx="10"/>
          </p:nvPr>
        </p:nvSpPr>
        <p:spPr/>
        <p:txBody>
          <a:bodyPr/>
          <a:lstStyle/>
          <a:p>
            <a:pPr>
              <a:defRPr/>
            </a:pPr>
            <a:fld id="{E6C06153-803F-49DA-8FC6-A3C569C352E7}" type="datetime1">
              <a:rPr lang="en-US" smtClean="0"/>
              <a:t>7/9/2017</a:t>
            </a:fld>
            <a:endParaRPr lang="en-US"/>
          </a:p>
        </p:txBody>
      </p:sp>
      <p:sp>
        <p:nvSpPr>
          <p:cNvPr id="3" name="Footer Placeholder 2"/>
          <p:cNvSpPr>
            <a:spLocks noGrp="1"/>
          </p:cNvSpPr>
          <p:nvPr>
            <p:ph type="ftr" sz="quarter" idx="11"/>
          </p:nvPr>
        </p:nvSpPr>
        <p:spPr/>
        <p:txBody>
          <a:bodyPr/>
          <a:lstStyle/>
          <a:p>
            <a:pPr>
              <a:defRPr/>
            </a:pPr>
            <a:r>
              <a:rPr lang="en-US" smtClean="0"/>
              <a:t>Doc #: 5-17-0015-00-agen</a:t>
            </a:r>
            <a:endParaRPr lang="en-US"/>
          </a:p>
        </p:txBody>
      </p:sp>
      <p:sp>
        <p:nvSpPr>
          <p:cNvPr id="4" name="Slide Number Placeholder 3"/>
          <p:cNvSpPr>
            <a:spLocks noGrp="1"/>
          </p:cNvSpPr>
          <p:nvPr>
            <p:ph type="sldNum" sz="quarter" idx="12"/>
          </p:nvPr>
        </p:nvSpPr>
        <p:spPr/>
        <p:txBody>
          <a:bodyPr/>
          <a:lstStyle/>
          <a:p>
            <a:pPr>
              <a:defRPr/>
            </a:pPr>
            <a:fld id="{986769F2-C589-4C46-B9E8-371DE6369B6E}" type="slidenum">
              <a:rPr lang="en-US" smtClean="0"/>
              <a:pPr>
                <a:defRPr/>
              </a:pPr>
              <a:t>10</a:t>
            </a:fld>
            <a:endParaRPr lang="en-US"/>
          </a:p>
        </p:txBody>
      </p:sp>
    </p:spTree>
    <p:extLst>
      <p:ext uri="{BB962C8B-B14F-4D97-AF65-F5344CB8AC3E}">
        <p14:creationId xmlns:p14="http://schemas.microsoft.com/office/powerpoint/2010/main" val="3264869999"/>
      </p:ext>
    </p:extLst>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smtClean="0"/>
              <a:t>Minutes for approval</a:t>
            </a:r>
          </a:p>
        </p:txBody>
      </p:sp>
      <p:sp>
        <p:nvSpPr>
          <p:cNvPr id="12291" name="Content Placeholder 2"/>
          <p:cNvSpPr>
            <a:spLocks noGrp="1"/>
          </p:cNvSpPr>
          <p:nvPr>
            <p:ph idx="1"/>
          </p:nvPr>
        </p:nvSpPr>
        <p:spPr/>
        <p:txBody>
          <a:bodyPr/>
          <a:lstStyle/>
          <a:p>
            <a:r>
              <a:rPr dirty="0" smtClean="0"/>
              <a:t>Motion to approve WG minutes contained in</a:t>
            </a:r>
          </a:p>
          <a:p>
            <a:pPr marL="0" indent="0" eaLnBrk="1" fontAlgn="auto" hangingPunct="1">
              <a:lnSpc>
                <a:spcPct val="115000"/>
              </a:lnSpc>
              <a:spcBef>
                <a:spcPts val="0"/>
              </a:spcBef>
              <a:spcAft>
                <a:spcPts val="0"/>
              </a:spcAft>
              <a:buNone/>
              <a:defRPr/>
            </a:pPr>
            <a:r>
              <a:rPr lang="en-US" dirty="0" smtClean="0"/>
              <a:t>5-17-0017-00</a:t>
            </a:r>
            <a:endParaRPr dirty="0" smtClean="0"/>
          </a:p>
          <a:p>
            <a:r>
              <a:rPr dirty="0" smtClean="0"/>
              <a:t>Mover:  </a:t>
            </a:r>
            <a:endParaRPr lang="en-US" dirty="0" smtClean="0"/>
          </a:p>
          <a:p>
            <a:r>
              <a:rPr dirty="0" smtClean="0"/>
              <a:t>Second: </a:t>
            </a:r>
          </a:p>
          <a:p>
            <a:r>
              <a:rPr lang="en-US" dirty="0" smtClean="0"/>
              <a:t>Vote:  </a:t>
            </a:r>
            <a:endParaRPr dirty="0" smtClean="0"/>
          </a:p>
        </p:txBody>
      </p:sp>
      <p:sp>
        <p:nvSpPr>
          <p:cNvPr id="4" name="Date Placeholder 3"/>
          <p:cNvSpPr>
            <a:spLocks noGrp="1"/>
          </p:cNvSpPr>
          <p:nvPr>
            <p:ph type="dt" sz="quarter" idx="10"/>
          </p:nvPr>
        </p:nvSpPr>
        <p:spPr/>
        <p:txBody>
          <a:bodyPr/>
          <a:lstStyle/>
          <a:p>
            <a:pPr>
              <a:defRPr/>
            </a:pPr>
            <a:fld id="{89C51D13-0ABD-4D55-91AD-6FC02B5E8768}" type="datetime1">
              <a:rPr lang="en-US" smtClean="0"/>
              <a:t>7/9/2017</a:t>
            </a:fld>
            <a:endParaRPr lang="en-US"/>
          </a:p>
        </p:txBody>
      </p:sp>
      <p:sp>
        <p:nvSpPr>
          <p:cNvPr id="5" name="Footer Placeholder 4"/>
          <p:cNvSpPr>
            <a:spLocks noGrp="1"/>
          </p:cNvSpPr>
          <p:nvPr>
            <p:ph type="ftr" sz="quarter" idx="11"/>
          </p:nvPr>
        </p:nvSpPr>
        <p:spPr/>
        <p:txBody>
          <a:bodyPr/>
          <a:lstStyle/>
          <a:p>
            <a:pPr>
              <a:defRPr/>
            </a:pPr>
            <a:r>
              <a:rPr lang="en-US" smtClean="0"/>
              <a:t>Doc #: 5-17-0015-00-agen</a:t>
            </a:r>
            <a:endParaRPr lang="en-US"/>
          </a:p>
        </p:txBody>
      </p:sp>
      <p:sp>
        <p:nvSpPr>
          <p:cNvPr id="6" name="Slide Number Placeholder 5"/>
          <p:cNvSpPr>
            <a:spLocks noGrp="1"/>
          </p:cNvSpPr>
          <p:nvPr>
            <p:ph type="sldNum" sz="quarter" idx="12"/>
          </p:nvPr>
        </p:nvSpPr>
        <p:spPr/>
        <p:txBody>
          <a:bodyPr/>
          <a:lstStyle/>
          <a:p>
            <a:pPr>
              <a:defRPr/>
            </a:pPr>
            <a:fld id="{7FE86D48-55D4-4832-AD65-0E7A90F87B93}" type="slidenum">
              <a:rPr lang="en-US" smtClean="0"/>
              <a:pPr>
                <a:defRPr/>
              </a:pPr>
              <a:t>11</a:t>
            </a:fld>
            <a:endParaRPr lang="en-US"/>
          </a:p>
        </p:txBody>
      </p:sp>
      <p:sp>
        <p:nvSpPr>
          <p:cNvPr id="12295" name="Rectangle 2"/>
          <p:cNvSpPr>
            <a:spLocks noChangeArrowheads="1"/>
          </p:cNvSpPr>
          <p:nvPr/>
        </p:nvSpPr>
        <p:spPr bwMode="auto">
          <a:xfrm>
            <a:off x="2209800" y="27432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Status on 1900.5.1</a:t>
            </a:r>
            <a:endParaRPr lang="en-US" dirty="0"/>
          </a:p>
        </p:txBody>
      </p:sp>
      <p:sp>
        <p:nvSpPr>
          <p:cNvPr id="3" name="Content Placeholder 2"/>
          <p:cNvSpPr>
            <a:spLocks noGrp="1"/>
          </p:cNvSpPr>
          <p:nvPr>
            <p:ph idx="1"/>
          </p:nvPr>
        </p:nvSpPr>
        <p:spPr>
          <a:xfrm>
            <a:off x="457200" y="1371600"/>
            <a:ext cx="8229600" cy="4525963"/>
          </a:xfrm>
        </p:spPr>
        <p:txBody>
          <a:bodyPr/>
          <a:lstStyle/>
          <a:p>
            <a:r>
              <a:rPr lang="en-US" sz="2800" dirty="0" smtClean="0"/>
              <a:t>Draft Status</a:t>
            </a:r>
          </a:p>
          <a:p>
            <a:pPr lvl="1"/>
            <a:r>
              <a:rPr lang="en-US" sz="2400" dirty="0" smtClean="0"/>
              <a:t>PAR Refresh</a:t>
            </a:r>
          </a:p>
          <a:p>
            <a:pPr lvl="2"/>
            <a:r>
              <a:rPr lang="en-US" sz="2000" dirty="0" smtClean="0"/>
              <a:t>1 year extension?</a:t>
            </a:r>
          </a:p>
          <a:p>
            <a:pPr lvl="1"/>
            <a:r>
              <a:rPr lang="en-US" sz="2400" dirty="0" smtClean="0"/>
              <a:t>Review in Ad Hoc at the end of this meeting</a:t>
            </a:r>
          </a:p>
        </p:txBody>
      </p:sp>
      <p:sp>
        <p:nvSpPr>
          <p:cNvPr id="4" name="Date Placeholder 3"/>
          <p:cNvSpPr>
            <a:spLocks noGrp="1"/>
          </p:cNvSpPr>
          <p:nvPr>
            <p:ph type="dt" sz="half" idx="10"/>
          </p:nvPr>
        </p:nvSpPr>
        <p:spPr/>
        <p:txBody>
          <a:bodyPr/>
          <a:lstStyle/>
          <a:p>
            <a:pPr>
              <a:defRPr/>
            </a:pPr>
            <a:fld id="{421CAFE9-4537-4F4B-822D-4ED66D7BE7F4}" type="datetime1">
              <a:rPr lang="en-US" smtClean="0"/>
              <a:t>7/9/2017</a:t>
            </a:fld>
            <a:endParaRPr lang="en-US"/>
          </a:p>
        </p:txBody>
      </p:sp>
      <p:sp>
        <p:nvSpPr>
          <p:cNvPr id="5" name="Footer Placeholder 4"/>
          <p:cNvSpPr>
            <a:spLocks noGrp="1"/>
          </p:cNvSpPr>
          <p:nvPr>
            <p:ph type="ftr" sz="quarter" idx="11"/>
          </p:nvPr>
        </p:nvSpPr>
        <p:spPr/>
        <p:txBody>
          <a:bodyPr/>
          <a:lstStyle/>
          <a:p>
            <a:pPr>
              <a:defRPr/>
            </a:pPr>
            <a:r>
              <a:rPr lang="en-US" smtClean="0"/>
              <a:t>Doc #: 5-17-0015-00-agen</a:t>
            </a:r>
            <a:endParaRPr lang="en-US"/>
          </a:p>
        </p:txBody>
      </p:sp>
      <p:sp>
        <p:nvSpPr>
          <p:cNvPr id="6" name="Slide Number Placeholder 5"/>
          <p:cNvSpPr>
            <a:spLocks noGrp="1"/>
          </p:cNvSpPr>
          <p:nvPr>
            <p:ph type="sldNum" sz="quarter" idx="12"/>
          </p:nvPr>
        </p:nvSpPr>
        <p:spPr/>
        <p:txBody>
          <a:bodyPr/>
          <a:lstStyle/>
          <a:p>
            <a:pPr>
              <a:defRPr/>
            </a:pPr>
            <a:fld id="{986769F2-C589-4C46-B9E8-371DE6369B6E}" type="slidenum">
              <a:rPr lang="en-US" smtClean="0"/>
              <a:pPr>
                <a:defRPr/>
              </a:pPr>
              <a:t>12</a:t>
            </a:fld>
            <a:endParaRPr lang="en-US"/>
          </a:p>
        </p:txBody>
      </p:sp>
    </p:spTree>
    <p:extLst>
      <p:ext uri="{BB962C8B-B14F-4D97-AF65-F5344CB8AC3E}">
        <p14:creationId xmlns:p14="http://schemas.microsoft.com/office/powerpoint/2010/main" val="151446023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3" name="Title 1"/>
          <p:cNvSpPr>
            <a:spLocks noGrp="1"/>
          </p:cNvSpPr>
          <p:nvPr>
            <p:ph type="title"/>
          </p:nvPr>
        </p:nvSpPr>
        <p:spPr/>
        <p:txBody>
          <a:bodyPr/>
          <a:lstStyle/>
          <a:p>
            <a:r>
              <a:rPr smtClean="0"/>
              <a:t>PAR Extension Questions</a:t>
            </a: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643279333"/>
              </p:ext>
            </p:extLst>
          </p:nvPr>
        </p:nvGraphicFramePr>
        <p:xfrm>
          <a:off x="228600" y="1066800"/>
          <a:ext cx="8839200" cy="5331181"/>
        </p:xfrm>
        <a:graphic>
          <a:graphicData uri="http://schemas.openxmlformats.org/drawingml/2006/table">
            <a:tbl>
              <a:tblPr/>
              <a:tblGrid>
                <a:gridCol w="4419600"/>
                <a:gridCol w="4419600"/>
              </a:tblGrid>
              <a:tr h="170052">
                <a:tc gridSpan="2">
                  <a:txBody>
                    <a:bodyPr/>
                    <a:lstStyle/>
                    <a:p>
                      <a:pPr marL="0" marR="0" algn="ctr">
                        <a:spcBef>
                          <a:spcPts val="0"/>
                        </a:spcBef>
                        <a:spcAft>
                          <a:spcPts val="0"/>
                        </a:spcAft>
                      </a:pPr>
                      <a:r>
                        <a:rPr lang="en-US" sz="900" b="1" dirty="0">
                          <a:effectLst/>
                        </a:rPr>
                        <a:t>P1900.5.1</a:t>
                      </a:r>
                    </a:p>
                  </a:txBody>
                  <a:tcPr marL="39322" marR="39322" marT="4915" marB="23591" anchor="ctr">
                    <a:lnL>
                      <a:noFill/>
                    </a:lnL>
                    <a:lnR>
                      <a:noFill/>
                    </a:lnR>
                    <a:lnT>
                      <a:noFill/>
                    </a:lnT>
                    <a:lnB>
                      <a:noFill/>
                    </a:lnB>
                  </a:tcPr>
                </a:tc>
                <a:tc hMerge="1">
                  <a:txBody>
                    <a:bodyPr/>
                    <a:lstStyle/>
                    <a:p>
                      <a:endParaRPr lang="en-US"/>
                    </a:p>
                  </a:txBody>
                  <a:tcPr/>
                </a:tc>
              </a:tr>
              <a:tr h="668148">
                <a:tc>
                  <a:txBody>
                    <a:bodyPr/>
                    <a:lstStyle/>
                    <a:p>
                      <a:pPr marL="0" marR="0" algn="l">
                        <a:spcBef>
                          <a:spcPts val="0"/>
                        </a:spcBef>
                        <a:spcAft>
                          <a:spcPts val="0"/>
                        </a:spcAft>
                      </a:pPr>
                      <a:r>
                        <a:rPr lang="en-US" sz="1200" b="1" dirty="0">
                          <a:effectLst/>
                        </a:rPr>
                        <a:t>1. Number of years that the extension is being requested</a:t>
                      </a:r>
                      <a:r>
                        <a:rPr lang="en-US" sz="1200" b="1" dirty="0" smtClean="0">
                          <a:effectLst/>
                        </a:rPr>
                        <a:t>:  </a:t>
                      </a:r>
                      <a:r>
                        <a:rPr lang="en-US" sz="1200" b="0" dirty="0" smtClean="0">
                          <a:effectLst/>
                        </a:rPr>
                        <a:t>1 </a:t>
                      </a:r>
                      <a:r>
                        <a:rPr lang="en-US" sz="1200" b="0" dirty="0" smtClean="0">
                          <a:effectLst/>
                        </a:rPr>
                        <a:t>years</a:t>
                      </a:r>
                      <a:endParaRPr lang="en-US" sz="1200" b="0" dirty="0">
                        <a:effectLst/>
                      </a:endParaRPr>
                    </a:p>
                  </a:txBody>
                  <a:tcPr marL="39322" marR="39322" marT="4915" marB="23591" anchor="ctr">
                    <a:lnL>
                      <a:noFill/>
                    </a:lnL>
                    <a:lnR w="9525" cap="flat" cmpd="sng" algn="ctr">
                      <a:solidFill>
                        <a:srgbClr val="C4C5C5"/>
                      </a:solidFill>
                      <a:prstDash val="solid"/>
                      <a:round/>
                      <a:headEnd type="none" w="med" len="med"/>
                      <a:tailEnd type="none" w="med" len="med"/>
                    </a:lnR>
                    <a:lnT>
                      <a:noFill/>
                    </a:lnT>
                    <a:lnB>
                      <a:noFill/>
                    </a:lnB>
                  </a:tcPr>
                </a:tc>
                <a:tc>
                  <a:txBody>
                    <a:bodyPr/>
                    <a:lstStyle/>
                    <a:p>
                      <a:pPr marL="0" marR="0" algn="ctr" fontAlgn="t">
                        <a:spcBef>
                          <a:spcPts val="0"/>
                        </a:spcBef>
                        <a:spcAft>
                          <a:spcPts val="0"/>
                        </a:spcAft>
                      </a:pPr>
                      <a:r>
                        <a:rPr lang="en-US" sz="900" dirty="0">
                          <a:effectLst/>
                        </a:rPr>
                        <a:t>NOTE: The average extension request is for one or two years. </a:t>
                      </a:r>
                      <a:r>
                        <a:rPr lang="en-US" sz="900" dirty="0" err="1">
                          <a:effectLst/>
                        </a:rPr>
                        <a:t>NesCom</a:t>
                      </a:r>
                      <a:r>
                        <a:rPr lang="en-US" sz="900" dirty="0">
                          <a:effectLst/>
                        </a:rPr>
                        <a:t> will consider requests for extensions of three or four years on an exceptional basis. Such requests must be supported with sufficient detail on planned actions and activity dates to provide reasonable confidence that the project can be completed within the extended time.</a:t>
                      </a:r>
                    </a:p>
                  </a:txBody>
                  <a:tcPr marL="34407" marR="39322" marT="24574" marB="23591" anchor="ctr">
                    <a:lnL w="9525" cap="flat" cmpd="sng" algn="ctr">
                      <a:solidFill>
                        <a:srgbClr val="C4C5C5"/>
                      </a:solidFill>
                      <a:prstDash val="solid"/>
                      <a:round/>
                      <a:headEnd type="none" w="med" len="med"/>
                      <a:tailEnd type="none" w="med" len="med"/>
                    </a:lnL>
                    <a:lnR w="9525" cap="flat" cmpd="sng" algn="ctr">
                      <a:solidFill>
                        <a:srgbClr val="C4C5C5"/>
                      </a:solidFill>
                      <a:prstDash val="solid"/>
                      <a:round/>
                      <a:headEnd type="none" w="med" len="med"/>
                      <a:tailEnd type="none" w="med" len="med"/>
                    </a:lnR>
                    <a:lnT w="9525" cap="flat" cmpd="sng" algn="ctr">
                      <a:solidFill>
                        <a:srgbClr val="C4C5C5"/>
                      </a:solidFill>
                      <a:prstDash val="solid"/>
                      <a:round/>
                      <a:headEnd type="none" w="med" len="med"/>
                      <a:tailEnd type="none" w="med" len="med"/>
                    </a:lnT>
                    <a:lnB w="9525" cap="flat" cmpd="sng" algn="ctr">
                      <a:solidFill>
                        <a:srgbClr val="C4C5C5"/>
                      </a:solidFill>
                      <a:prstDash val="solid"/>
                      <a:round/>
                      <a:headEnd type="none" w="med" len="med"/>
                      <a:tailEnd type="none" w="med" len="med"/>
                    </a:lnB>
                  </a:tcPr>
                </a:tc>
              </a:tr>
              <a:tr h="76200">
                <a:tc gridSpan="2">
                  <a:txBody>
                    <a:bodyPr/>
                    <a:lstStyle/>
                    <a:p>
                      <a:pPr marL="0" marR="0" algn="l">
                        <a:spcBef>
                          <a:spcPts val="0"/>
                        </a:spcBef>
                        <a:spcAft>
                          <a:spcPts val="0"/>
                        </a:spcAft>
                      </a:pPr>
                      <a:endParaRPr lang="en-US" sz="1200" b="1" dirty="0">
                        <a:effectLst/>
                      </a:endParaRPr>
                    </a:p>
                  </a:txBody>
                  <a:tcPr marL="39322" marR="39322" marT="4915" marB="23591" anchor="ctr">
                    <a:lnL>
                      <a:noFill/>
                    </a:lnL>
                    <a:lnR>
                      <a:noFill/>
                    </a:lnR>
                    <a:lnT>
                      <a:noFill/>
                    </a:lnT>
                    <a:lnB>
                      <a:noFill/>
                    </a:lnB>
                  </a:tcPr>
                </a:tc>
                <a:tc hMerge="1">
                  <a:txBody>
                    <a:bodyPr/>
                    <a:lstStyle/>
                    <a:p>
                      <a:endParaRPr lang="en-US"/>
                    </a:p>
                  </a:txBody>
                  <a:tcPr/>
                </a:tc>
              </a:tr>
              <a:tr h="1125748">
                <a:tc>
                  <a:txBody>
                    <a:bodyPr/>
                    <a:lstStyle/>
                    <a:p>
                      <a:pPr marL="0" marR="0" algn="l">
                        <a:spcBef>
                          <a:spcPts val="0"/>
                        </a:spcBef>
                        <a:spcAft>
                          <a:spcPts val="0"/>
                        </a:spcAft>
                      </a:pPr>
                      <a:r>
                        <a:rPr lang="en-US" sz="1200" b="1" dirty="0">
                          <a:effectLst/>
                        </a:rPr>
                        <a:t>2. Why an Extension is Required</a:t>
                      </a:r>
                      <a:r>
                        <a:rPr lang="en-US" sz="1200" b="1" dirty="0" smtClean="0">
                          <a:effectLst/>
                        </a:rPr>
                        <a:t>:  </a:t>
                      </a:r>
                      <a:r>
                        <a:rPr lang="en-US" sz="1050" b="0" i="1" dirty="0" smtClean="0">
                          <a:effectLst/>
                        </a:rPr>
                        <a:t>A nearly completed draft</a:t>
                      </a:r>
                      <a:r>
                        <a:rPr lang="en-US" sz="1050" b="0" i="1" baseline="0" dirty="0" smtClean="0">
                          <a:effectLst/>
                        </a:rPr>
                        <a:t> exists (5-13-0044-17) </a:t>
                      </a:r>
                      <a:r>
                        <a:rPr lang="en-US" sz="1050" b="0" i="1" baseline="0" dirty="0" smtClean="0">
                          <a:effectLst/>
                        </a:rPr>
                        <a:t>and a development plan for the standard is provided in </a:t>
                      </a:r>
                      <a:r>
                        <a:rPr lang="en-US" sz="1050" b="0" i="1" baseline="0" dirty="0" smtClean="0">
                          <a:effectLst/>
                        </a:rPr>
                        <a:t>5-17-18-00.  Sponsor ballot will </a:t>
                      </a:r>
                      <a:r>
                        <a:rPr lang="en-US" sz="1050" b="0" i="1" baseline="0" dirty="0" err="1" smtClean="0">
                          <a:effectLst/>
                        </a:rPr>
                        <a:t>comense</a:t>
                      </a:r>
                      <a:r>
                        <a:rPr lang="en-US" sz="1050" b="0" i="1" baseline="0" dirty="0" smtClean="0">
                          <a:effectLst/>
                        </a:rPr>
                        <a:t> shortly but the process may not complete before the current PAR expires.  In an abundance of caution we </a:t>
                      </a:r>
                      <a:r>
                        <a:rPr lang="en-US" sz="1050" b="0" i="1" baseline="0" dirty="0" smtClean="0">
                          <a:effectLst/>
                        </a:rPr>
                        <a:t>now </a:t>
                      </a:r>
                      <a:r>
                        <a:rPr lang="en-US" sz="1050" b="0" i="1" baseline="0" dirty="0" smtClean="0">
                          <a:effectLst/>
                        </a:rPr>
                        <a:t>request an </a:t>
                      </a:r>
                      <a:r>
                        <a:rPr lang="en-US" sz="1050" b="0" i="1" baseline="0" dirty="0" smtClean="0">
                          <a:effectLst/>
                        </a:rPr>
                        <a:t>additional </a:t>
                      </a:r>
                      <a:r>
                        <a:rPr lang="en-US" sz="1050" b="0" i="1" baseline="0" dirty="0" smtClean="0">
                          <a:effectLst/>
                        </a:rPr>
                        <a:t>year to </a:t>
                      </a:r>
                      <a:r>
                        <a:rPr lang="en-US" sz="1050" b="0" i="1" baseline="0" dirty="0" smtClean="0">
                          <a:effectLst/>
                        </a:rPr>
                        <a:t>complete the project.</a:t>
                      </a:r>
                      <a:endParaRPr lang="en-US" sz="1200" b="0" i="1" dirty="0">
                        <a:effectLst/>
                      </a:endParaRPr>
                    </a:p>
                  </a:txBody>
                  <a:tcPr marL="39322" marR="39322" marT="4915" marB="23591" anchor="ctr">
                    <a:lnL>
                      <a:noFill/>
                    </a:lnL>
                    <a:lnR w="9525" cap="flat" cmpd="sng" algn="ctr">
                      <a:solidFill>
                        <a:srgbClr val="C4C5C5"/>
                      </a:solidFill>
                      <a:prstDash val="solid"/>
                      <a:round/>
                      <a:headEnd type="none" w="med" len="med"/>
                      <a:tailEnd type="none" w="med" len="med"/>
                    </a:lnR>
                    <a:lnT>
                      <a:noFill/>
                    </a:lnT>
                    <a:lnB>
                      <a:noFill/>
                    </a:lnB>
                  </a:tcPr>
                </a:tc>
                <a:tc>
                  <a:txBody>
                    <a:bodyPr/>
                    <a:lstStyle/>
                    <a:p>
                      <a:pPr marL="0" marR="0" algn="ctr" fontAlgn="t">
                        <a:spcBef>
                          <a:spcPts val="0"/>
                        </a:spcBef>
                        <a:spcAft>
                          <a:spcPts val="0"/>
                        </a:spcAft>
                      </a:pPr>
                      <a:r>
                        <a:rPr lang="en-US" sz="900" dirty="0">
                          <a:effectLst/>
                        </a:rPr>
                        <a:t>This should include a description of what the working group has accomplished and what remains to be accomplished, along with the reasons why the work was unable to be completed in the allotted time frame</a:t>
                      </a:r>
                    </a:p>
                  </a:txBody>
                  <a:tcPr marL="34407" marR="39322" marT="24574" marB="23591" anchor="ctr">
                    <a:lnL w="9525" cap="flat" cmpd="sng" algn="ctr">
                      <a:solidFill>
                        <a:srgbClr val="C4C5C5"/>
                      </a:solidFill>
                      <a:prstDash val="solid"/>
                      <a:round/>
                      <a:headEnd type="none" w="med" len="med"/>
                      <a:tailEnd type="none" w="med" len="med"/>
                    </a:lnL>
                    <a:lnR w="9525" cap="flat" cmpd="sng" algn="ctr">
                      <a:solidFill>
                        <a:srgbClr val="C4C5C5"/>
                      </a:solidFill>
                      <a:prstDash val="solid"/>
                      <a:round/>
                      <a:headEnd type="none" w="med" len="med"/>
                      <a:tailEnd type="none" w="med" len="med"/>
                    </a:lnR>
                    <a:lnT w="9525" cap="flat" cmpd="sng" algn="ctr">
                      <a:solidFill>
                        <a:srgbClr val="C4C5C5"/>
                      </a:solidFill>
                      <a:prstDash val="solid"/>
                      <a:round/>
                      <a:headEnd type="none" w="med" len="med"/>
                      <a:tailEnd type="none" w="med" len="med"/>
                    </a:lnT>
                    <a:lnB w="9525" cap="flat" cmpd="sng" algn="ctr">
                      <a:solidFill>
                        <a:srgbClr val="C4C5C5"/>
                      </a:solidFill>
                      <a:prstDash val="solid"/>
                      <a:round/>
                      <a:headEnd type="none" w="med" len="med"/>
                      <a:tailEnd type="none" w="med" len="med"/>
                    </a:lnB>
                  </a:tcPr>
                </a:tc>
              </a:tr>
              <a:tr h="211380">
                <a:tc gridSpan="2">
                  <a:txBody>
                    <a:bodyPr/>
                    <a:lstStyle/>
                    <a:p>
                      <a:pPr marL="0" marR="0" algn="l">
                        <a:spcBef>
                          <a:spcPts val="0"/>
                        </a:spcBef>
                        <a:spcAft>
                          <a:spcPts val="0"/>
                        </a:spcAft>
                      </a:pPr>
                      <a:endParaRPr lang="en-US" sz="1200" b="1">
                        <a:effectLst/>
                      </a:endParaRPr>
                    </a:p>
                  </a:txBody>
                  <a:tcPr marL="39322" marR="39322" marT="4915" marB="23591" anchor="ctr">
                    <a:lnL>
                      <a:noFill/>
                    </a:lnL>
                    <a:lnR>
                      <a:noFill/>
                    </a:lnR>
                    <a:lnT>
                      <a:noFill/>
                    </a:lnT>
                    <a:lnB>
                      <a:noFill/>
                    </a:lnB>
                  </a:tcPr>
                </a:tc>
                <a:tc hMerge="1">
                  <a:txBody>
                    <a:bodyPr/>
                    <a:lstStyle/>
                    <a:p>
                      <a:endParaRPr lang="en-US"/>
                    </a:p>
                  </a:txBody>
                  <a:tcPr/>
                </a:tc>
              </a:tr>
              <a:tr h="211380">
                <a:tc>
                  <a:txBody>
                    <a:bodyPr/>
                    <a:lstStyle/>
                    <a:p>
                      <a:pPr marL="0" marR="0" algn="l">
                        <a:spcBef>
                          <a:spcPts val="0"/>
                        </a:spcBef>
                        <a:spcAft>
                          <a:spcPts val="0"/>
                        </a:spcAft>
                      </a:pPr>
                      <a:r>
                        <a:rPr lang="en-US" sz="1200" b="1" dirty="0">
                          <a:effectLst/>
                        </a:rPr>
                        <a:t>3.1. What date did you begin writing the first draft:</a:t>
                      </a:r>
                    </a:p>
                  </a:txBody>
                  <a:tcPr marL="39322" marR="39322" marT="4915" marB="23591" anchor="ctr">
                    <a:lnL>
                      <a:noFill/>
                    </a:lnL>
                    <a:lnR w="9525" cap="flat" cmpd="sng" algn="ctr">
                      <a:solidFill>
                        <a:srgbClr val="C4C5C5"/>
                      </a:solidFill>
                      <a:prstDash val="solid"/>
                      <a:round/>
                      <a:headEnd type="none" w="med" len="med"/>
                      <a:tailEnd type="none" w="med" len="med"/>
                    </a:lnR>
                    <a:lnT>
                      <a:noFill/>
                    </a:lnT>
                    <a:lnB>
                      <a:noFill/>
                    </a:lnB>
                  </a:tcPr>
                </a:tc>
                <a:tc>
                  <a:txBody>
                    <a:bodyPr/>
                    <a:lstStyle/>
                    <a:p>
                      <a:pPr marL="0" marR="0" algn="ctr">
                        <a:spcBef>
                          <a:spcPts val="0"/>
                        </a:spcBef>
                        <a:spcAft>
                          <a:spcPts val="0"/>
                        </a:spcAft>
                      </a:pPr>
                      <a:r>
                        <a:rPr lang="en-US" sz="900" dirty="0" smtClean="0">
                          <a:effectLst/>
                        </a:rPr>
                        <a:t>08/24/2013</a:t>
                      </a:r>
                      <a:endParaRPr lang="en-US" sz="900" dirty="0">
                        <a:effectLst/>
                      </a:endParaRPr>
                    </a:p>
                  </a:txBody>
                  <a:tcPr marL="34407" marR="39322" marT="24574" marB="23591" anchor="ctr">
                    <a:lnL w="9525" cap="flat" cmpd="sng" algn="ctr">
                      <a:solidFill>
                        <a:srgbClr val="C4C5C5"/>
                      </a:solidFill>
                      <a:prstDash val="solid"/>
                      <a:round/>
                      <a:headEnd type="none" w="med" len="med"/>
                      <a:tailEnd type="none" w="med" len="med"/>
                    </a:lnL>
                    <a:lnR w="9525" cap="flat" cmpd="sng" algn="ctr">
                      <a:solidFill>
                        <a:srgbClr val="C4C5C5"/>
                      </a:solidFill>
                      <a:prstDash val="solid"/>
                      <a:round/>
                      <a:headEnd type="none" w="med" len="med"/>
                      <a:tailEnd type="none" w="med" len="med"/>
                    </a:lnR>
                    <a:lnT w="9525" cap="flat" cmpd="sng" algn="ctr">
                      <a:solidFill>
                        <a:srgbClr val="C4C5C5"/>
                      </a:solidFill>
                      <a:prstDash val="solid"/>
                      <a:round/>
                      <a:headEnd type="none" w="med" len="med"/>
                      <a:tailEnd type="none" w="med" len="med"/>
                    </a:lnT>
                    <a:lnB w="9525" cap="flat" cmpd="sng" algn="ctr">
                      <a:solidFill>
                        <a:srgbClr val="C4C5C5"/>
                      </a:solidFill>
                      <a:prstDash val="solid"/>
                      <a:round/>
                      <a:headEnd type="none" w="med" len="med"/>
                      <a:tailEnd type="none" w="med" len="med"/>
                    </a:lnB>
                  </a:tcPr>
                </a:tc>
              </a:tr>
              <a:tr h="228579">
                <a:tc>
                  <a:txBody>
                    <a:bodyPr/>
                    <a:lstStyle/>
                    <a:p>
                      <a:pPr marL="0" marR="0" algn="l">
                        <a:spcBef>
                          <a:spcPts val="0"/>
                        </a:spcBef>
                        <a:spcAft>
                          <a:spcPts val="0"/>
                        </a:spcAft>
                      </a:pPr>
                      <a:r>
                        <a:rPr lang="en-US" sz="1200" b="1">
                          <a:effectLst/>
                        </a:rPr>
                        <a:t>3.2. How many people are actively working on the project:</a:t>
                      </a:r>
                    </a:p>
                  </a:txBody>
                  <a:tcPr marL="39322" marR="39322" marT="4915" marB="23591" anchor="ctr">
                    <a:lnL>
                      <a:noFill/>
                    </a:lnL>
                    <a:lnR w="9525" cap="flat" cmpd="sng" algn="ctr">
                      <a:solidFill>
                        <a:srgbClr val="C4C5C5"/>
                      </a:solidFill>
                      <a:prstDash val="solid"/>
                      <a:round/>
                      <a:headEnd type="none" w="med" len="med"/>
                      <a:tailEnd type="none" w="med" len="med"/>
                    </a:lnR>
                    <a:lnT>
                      <a:noFill/>
                    </a:lnT>
                    <a:lnB>
                      <a:noFill/>
                    </a:lnB>
                  </a:tcPr>
                </a:tc>
                <a:tc>
                  <a:txBody>
                    <a:bodyPr/>
                    <a:lstStyle/>
                    <a:p>
                      <a:pPr marL="0" marR="0" algn="ctr">
                        <a:spcBef>
                          <a:spcPts val="0"/>
                        </a:spcBef>
                        <a:spcAft>
                          <a:spcPts val="0"/>
                        </a:spcAft>
                      </a:pPr>
                      <a:r>
                        <a:rPr lang="en-US" sz="900" dirty="0" smtClean="0">
                          <a:effectLst/>
                        </a:rPr>
                        <a:t>7</a:t>
                      </a:r>
                      <a:endParaRPr lang="en-US" sz="900" dirty="0">
                        <a:effectLst/>
                      </a:endParaRPr>
                    </a:p>
                  </a:txBody>
                  <a:tcPr marL="34407" marR="39322" marT="24574" marB="23591" anchor="ctr">
                    <a:lnL w="9525" cap="flat" cmpd="sng" algn="ctr">
                      <a:solidFill>
                        <a:srgbClr val="C4C5C5"/>
                      </a:solidFill>
                      <a:prstDash val="solid"/>
                      <a:round/>
                      <a:headEnd type="none" w="med" len="med"/>
                      <a:tailEnd type="none" w="med" len="med"/>
                    </a:lnL>
                    <a:lnR w="9525" cap="flat" cmpd="sng" algn="ctr">
                      <a:solidFill>
                        <a:srgbClr val="C4C5C5"/>
                      </a:solidFill>
                      <a:prstDash val="solid"/>
                      <a:round/>
                      <a:headEnd type="none" w="med" len="med"/>
                      <a:tailEnd type="none" w="med" len="med"/>
                    </a:lnR>
                    <a:lnT w="9525" cap="flat" cmpd="sng" algn="ctr">
                      <a:solidFill>
                        <a:srgbClr val="C4C5C5"/>
                      </a:solidFill>
                      <a:prstDash val="solid"/>
                      <a:round/>
                      <a:headEnd type="none" w="med" len="med"/>
                      <a:tailEnd type="none" w="med" len="med"/>
                    </a:lnT>
                    <a:lnB w="9525" cap="flat" cmpd="sng" algn="ctr">
                      <a:solidFill>
                        <a:srgbClr val="C4C5C5"/>
                      </a:solidFill>
                      <a:prstDash val="solid"/>
                      <a:round/>
                      <a:headEnd type="none" w="med" len="med"/>
                      <a:tailEnd type="none" w="med" len="med"/>
                    </a:lnB>
                  </a:tcPr>
                </a:tc>
              </a:tr>
              <a:tr h="228579">
                <a:tc>
                  <a:txBody>
                    <a:bodyPr/>
                    <a:lstStyle/>
                    <a:p>
                      <a:pPr marL="0" marR="0" algn="l">
                        <a:spcBef>
                          <a:spcPts val="0"/>
                        </a:spcBef>
                        <a:spcAft>
                          <a:spcPts val="0"/>
                        </a:spcAft>
                      </a:pPr>
                      <a:r>
                        <a:rPr lang="en-US" sz="1200" b="1">
                          <a:effectLst/>
                        </a:rPr>
                        <a:t>3.3. How many times a year does the working group meet: </a:t>
                      </a:r>
                    </a:p>
                  </a:txBody>
                  <a:tcPr marL="39322" marR="39322" marT="4915" marB="23591" anchor="ctr">
                    <a:lnL>
                      <a:noFill/>
                    </a:lnL>
                    <a:lnR>
                      <a:noFill/>
                    </a:lnR>
                    <a:lnT>
                      <a:noFill/>
                    </a:lnT>
                    <a:lnB>
                      <a:noFill/>
                    </a:lnB>
                  </a:tcPr>
                </a:tc>
                <a:tc>
                  <a:txBody>
                    <a:bodyPr/>
                    <a:lstStyle/>
                    <a:p>
                      <a:pPr marL="0" marR="0" algn="ctr">
                        <a:spcBef>
                          <a:spcPts val="0"/>
                        </a:spcBef>
                        <a:spcAft>
                          <a:spcPts val="0"/>
                        </a:spcAft>
                      </a:pPr>
                      <a:endParaRPr lang="en-US" sz="900">
                        <a:effectLst/>
                      </a:endParaRPr>
                    </a:p>
                  </a:txBody>
                  <a:tcPr marL="39322" marR="39322" marT="4915" marB="23591" anchor="ctr">
                    <a:lnL>
                      <a:noFill/>
                    </a:lnL>
                    <a:lnR>
                      <a:noFill/>
                    </a:lnR>
                    <a:lnT w="9525" cap="flat" cmpd="sng" algn="ctr">
                      <a:solidFill>
                        <a:srgbClr val="C4C5C5"/>
                      </a:solidFill>
                      <a:prstDash val="solid"/>
                      <a:round/>
                      <a:headEnd type="none" w="med" len="med"/>
                      <a:tailEnd type="none" w="med" len="med"/>
                    </a:lnT>
                    <a:lnB w="9525" cap="flat" cmpd="sng" algn="ctr">
                      <a:solidFill>
                        <a:srgbClr val="C4C5C5"/>
                      </a:solidFill>
                      <a:prstDash val="solid"/>
                      <a:round/>
                      <a:headEnd type="none" w="med" len="med"/>
                      <a:tailEnd type="none" w="med" len="med"/>
                    </a:lnB>
                  </a:tcPr>
                </a:tc>
              </a:tr>
              <a:tr h="211380">
                <a:tc>
                  <a:txBody>
                    <a:bodyPr/>
                    <a:lstStyle/>
                    <a:p>
                      <a:pPr marL="0" marR="0" algn="l">
                        <a:spcBef>
                          <a:spcPts val="0"/>
                        </a:spcBef>
                        <a:spcAft>
                          <a:spcPts val="0"/>
                        </a:spcAft>
                      </a:pPr>
                      <a:r>
                        <a:rPr lang="en-US" sz="1200" b="1">
                          <a:effectLst/>
                        </a:rPr>
                        <a:t>In person:</a:t>
                      </a:r>
                    </a:p>
                  </a:txBody>
                  <a:tcPr marL="39322" marR="39322" marT="4915" marB="23591" anchor="ctr">
                    <a:lnL>
                      <a:noFill/>
                    </a:lnL>
                    <a:lnR w="9525" cap="flat" cmpd="sng" algn="ctr">
                      <a:solidFill>
                        <a:srgbClr val="C4C5C5"/>
                      </a:solidFill>
                      <a:prstDash val="solid"/>
                      <a:round/>
                      <a:headEnd type="none" w="med" len="med"/>
                      <a:tailEnd type="none" w="med" len="med"/>
                    </a:lnR>
                    <a:lnT>
                      <a:noFill/>
                    </a:lnT>
                    <a:lnB>
                      <a:noFill/>
                    </a:lnB>
                  </a:tcPr>
                </a:tc>
                <a:tc>
                  <a:txBody>
                    <a:bodyPr/>
                    <a:lstStyle/>
                    <a:p>
                      <a:pPr marL="0" marR="0" algn="ctr">
                        <a:spcBef>
                          <a:spcPts val="0"/>
                        </a:spcBef>
                        <a:spcAft>
                          <a:spcPts val="0"/>
                        </a:spcAft>
                      </a:pPr>
                      <a:r>
                        <a:rPr lang="en-US" sz="900" dirty="0" smtClean="0">
                          <a:effectLst/>
                        </a:rPr>
                        <a:t>3</a:t>
                      </a:r>
                      <a:endParaRPr lang="en-US" sz="900" dirty="0">
                        <a:effectLst/>
                      </a:endParaRPr>
                    </a:p>
                  </a:txBody>
                  <a:tcPr marL="34407" marR="39322" marT="24574" marB="23591" anchor="ctr">
                    <a:lnL w="9525" cap="flat" cmpd="sng" algn="ctr">
                      <a:solidFill>
                        <a:srgbClr val="C4C5C5"/>
                      </a:solidFill>
                      <a:prstDash val="solid"/>
                      <a:round/>
                      <a:headEnd type="none" w="med" len="med"/>
                      <a:tailEnd type="none" w="med" len="med"/>
                    </a:lnL>
                    <a:lnR w="9525" cap="flat" cmpd="sng" algn="ctr">
                      <a:solidFill>
                        <a:srgbClr val="C4C5C5"/>
                      </a:solidFill>
                      <a:prstDash val="solid"/>
                      <a:round/>
                      <a:headEnd type="none" w="med" len="med"/>
                      <a:tailEnd type="none" w="med" len="med"/>
                    </a:lnR>
                    <a:lnT w="9525" cap="flat" cmpd="sng" algn="ctr">
                      <a:solidFill>
                        <a:srgbClr val="C4C5C5"/>
                      </a:solidFill>
                      <a:prstDash val="solid"/>
                      <a:round/>
                      <a:headEnd type="none" w="med" len="med"/>
                      <a:tailEnd type="none" w="med" len="med"/>
                    </a:lnT>
                    <a:lnB w="9525" cap="flat" cmpd="sng" algn="ctr">
                      <a:solidFill>
                        <a:srgbClr val="C4C5C5"/>
                      </a:solidFill>
                      <a:prstDash val="solid"/>
                      <a:round/>
                      <a:headEnd type="none" w="med" len="med"/>
                      <a:tailEnd type="none" w="med" len="med"/>
                    </a:lnB>
                  </a:tcPr>
                </a:tc>
              </a:tr>
              <a:tr h="211380">
                <a:tc>
                  <a:txBody>
                    <a:bodyPr/>
                    <a:lstStyle/>
                    <a:p>
                      <a:pPr marL="0" marR="0" algn="l">
                        <a:spcBef>
                          <a:spcPts val="0"/>
                        </a:spcBef>
                        <a:spcAft>
                          <a:spcPts val="0"/>
                        </a:spcAft>
                      </a:pPr>
                      <a:r>
                        <a:rPr lang="en-US" sz="1200" b="1" dirty="0">
                          <a:effectLst/>
                        </a:rPr>
                        <a:t>Via teleconference:</a:t>
                      </a:r>
                    </a:p>
                  </a:txBody>
                  <a:tcPr marL="39322" marR="39322" marT="4915" marB="23591" anchor="ctr">
                    <a:lnL>
                      <a:noFill/>
                    </a:lnL>
                    <a:lnR w="9525" cap="flat" cmpd="sng" algn="ctr">
                      <a:solidFill>
                        <a:srgbClr val="C4C5C5"/>
                      </a:solidFill>
                      <a:prstDash val="solid"/>
                      <a:round/>
                      <a:headEnd type="none" w="med" len="med"/>
                      <a:tailEnd type="none" w="med" len="med"/>
                    </a:lnR>
                    <a:lnT>
                      <a:noFill/>
                    </a:lnT>
                    <a:lnB>
                      <a:noFill/>
                    </a:lnB>
                  </a:tcPr>
                </a:tc>
                <a:tc>
                  <a:txBody>
                    <a:bodyPr/>
                    <a:lstStyle/>
                    <a:p>
                      <a:pPr marL="0" marR="0" algn="ctr">
                        <a:spcBef>
                          <a:spcPts val="0"/>
                        </a:spcBef>
                        <a:spcAft>
                          <a:spcPts val="0"/>
                        </a:spcAft>
                      </a:pPr>
                      <a:r>
                        <a:rPr lang="en-US" sz="900" dirty="0" smtClean="0">
                          <a:effectLst/>
                        </a:rPr>
                        <a:t>12 + Ad </a:t>
                      </a:r>
                      <a:r>
                        <a:rPr lang="en-US" sz="900" dirty="0" err="1" smtClean="0">
                          <a:effectLst/>
                        </a:rPr>
                        <a:t>Hocs</a:t>
                      </a:r>
                      <a:endParaRPr lang="en-US" sz="900" dirty="0">
                        <a:effectLst/>
                      </a:endParaRPr>
                    </a:p>
                  </a:txBody>
                  <a:tcPr marL="34407" marR="39322" marT="24574" marB="23591" anchor="ctr">
                    <a:lnL w="9525" cap="flat" cmpd="sng" algn="ctr">
                      <a:solidFill>
                        <a:srgbClr val="C4C5C5"/>
                      </a:solidFill>
                      <a:prstDash val="solid"/>
                      <a:round/>
                      <a:headEnd type="none" w="med" len="med"/>
                      <a:tailEnd type="none" w="med" len="med"/>
                    </a:lnL>
                    <a:lnR w="9525" cap="flat" cmpd="sng" algn="ctr">
                      <a:solidFill>
                        <a:srgbClr val="C4C5C5"/>
                      </a:solidFill>
                      <a:prstDash val="solid"/>
                      <a:round/>
                      <a:headEnd type="none" w="med" len="med"/>
                      <a:tailEnd type="none" w="med" len="med"/>
                    </a:lnR>
                    <a:lnT w="9525" cap="flat" cmpd="sng" algn="ctr">
                      <a:solidFill>
                        <a:srgbClr val="C4C5C5"/>
                      </a:solidFill>
                      <a:prstDash val="solid"/>
                      <a:round/>
                      <a:headEnd type="none" w="med" len="med"/>
                      <a:tailEnd type="none" w="med" len="med"/>
                    </a:lnT>
                    <a:lnB w="9525" cap="flat" cmpd="sng" algn="ctr">
                      <a:solidFill>
                        <a:srgbClr val="C4C5C5"/>
                      </a:solidFill>
                      <a:prstDash val="solid"/>
                      <a:round/>
                      <a:headEnd type="none" w="med" len="med"/>
                      <a:tailEnd type="none" w="med" len="med"/>
                    </a:lnB>
                  </a:tcPr>
                </a:tc>
              </a:tr>
              <a:tr h="420986">
                <a:tc>
                  <a:txBody>
                    <a:bodyPr/>
                    <a:lstStyle/>
                    <a:p>
                      <a:pPr marL="0" marR="0" algn="l" defTabSz="914400" rtl="0" eaLnBrk="1" latinLnBrk="0" hangingPunct="1">
                        <a:spcBef>
                          <a:spcPts val="0"/>
                        </a:spcBef>
                        <a:spcAft>
                          <a:spcPts val="0"/>
                        </a:spcAft>
                      </a:pPr>
                      <a:r>
                        <a:rPr lang="en-US" sz="1200" b="1" kern="1200" dirty="0">
                          <a:solidFill>
                            <a:schemeClr val="tx1"/>
                          </a:solidFill>
                          <a:effectLst/>
                          <a:latin typeface="+mn-lt"/>
                          <a:ea typeface="+mn-ea"/>
                          <a:cs typeface="+mn-cs"/>
                        </a:rPr>
                        <a:t>3.4. How many times a year is a draft circulated to the working group via electronic means:</a:t>
                      </a:r>
                    </a:p>
                  </a:txBody>
                  <a:tcPr marL="76200" marR="76200" marT="9524" marB="45715" anchor="ctr">
                    <a:lnL>
                      <a:noFill/>
                    </a:lnL>
                    <a:lnR w="9525" cap="flat" cmpd="sng" algn="ctr">
                      <a:solidFill>
                        <a:srgbClr val="C4C5C5"/>
                      </a:solidFill>
                      <a:prstDash val="solid"/>
                      <a:round/>
                      <a:headEnd type="none" w="med" len="med"/>
                      <a:tailEnd type="none" w="med" len="med"/>
                    </a:lnR>
                    <a:lnT>
                      <a:noFill/>
                    </a:lnT>
                    <a:lnB>
                      <a:noFill/>
                    </a:lnB>
                  </a:tcPr>
                </a:tc>
                <a:tc>
                  <a:txBody>
                    <a:bodyPr/>
                    <a:lstStyle/>
                    <a:p>
                      <a:pPr marL="0" marR="0" algn="ctr">
                        <a:spcBef>
                          <a:spcPts val="0"/>
                        </a:spcBef>
                        <a:spcAft>
                          <a:spcPts val="0"/>
                        </a:spcAft>
                      </a:pPr>
                      <a:r>
                        <a:rPr lang="en-US" sz="900" kern="1200" dirty="0" smtClean="0">
                          <a:solidFill>
                            <a:schemeClr val="tx1"/>
                          </a:solidFill>
                          <a:effectLst/>
                          <a:latin typeface="+mn-lt"/>
                          <a:ea typeface="+mn-ea"/>
                          <a:cs typeface="+mn-cs"/>
                        </a:rPr>
                        <a:t>On average  4</a:t>
                      </a:r>
                      <a:endParaRPr lang="en-US" sz="900" kern="1200" dirty="0">
                        <a:solidFill>
                          <a:schemeClr val="tx1"/>
                        </a:solidFill>
                        <a:effectLst/>
                        <a:latin typeface="+mn-lt"/>
                        <a:ea typeface="+mn-ea"/>
                        <a:cs typeface="+mn-cs"/>
                      </a:endParaRPr>
                    </a:p>
                  </a:txBody>
                  <a:tcPr marL="66675" marR="76200" marT="47620" marB="45715" anchor="ctr">
                    <a:lnL w="9525" cap="flat" cmpd="sng" algn="ctr">
                      <a:solidFill>
                        <a:srgbClr val="C4C5C5"/>
                      </a:solidFill>
                      <a:prstDash val="solid"/>
                      <a:round/>
                      <a:headEnd type="none" w="med" len="med"/>
                      <a:tailEnd type="none" w="med" len="med"/>
                    </a:lnL>
                    <a:lnR w="9525" cap="flat" cmpd="sng" algn="ctr">
                      <a:solidFill>
                        <a:srgbClr val="C4C5C5"/>
                      </a:solidFill>
                      <a:prstDash val="solid"/>
                      <a:round/>
                      <a:headEnd type="none" w="med" len="med"/>
                      <a:tailEnd type="none" w="med" len="med"/>
                    </a:lnR>
                    <a:lnT w="9525" cap="flat" cmpd="sng" algn="ctr">
                      <a:solidFill>
                        <a:srgbClr val="C4C5C5"/>
                      </a:solidFill>
                      <a:prstDash val="solid"/>
                      <a:round/>
                      <a:headEnd type="none" w="med" len="med"/>
                      <a:tailEnd type="none" w="med" len="med"/>
                    </a:lnT>
                    <a:lnB w="9525" cap="flat" cmpd="sng" algn="ctr">
                      <a:solidFill>
                        <a:srgbClr val="C4C5C5"/>
                      </a:solidFill>
                      <a:prstDash val="solid"/>
                      <a:round/>
                      <a:headEnd type="none" w="med" len="med"/>
                      <a:tailEnd type="none" w="med" len="med"/>
                    </a:lnB>
                  </a:tcPr>
                </a:tc>
              </a:tr>
              <a:tr h="238113">
                <a:tc>
                  <a:txBody>
                    <a:bodyPr/>
                    <a:lstStyle/>
                    <a:p>
                      <a:pPr marL="0" marR="0" algn="l" defTabSz="914400" rtl="0" eaLnBrk="1" latinLnBrk="0" hangingPunct="1">
                        <a:spcBef>
                          <a:spcPts val="0"/>
                        </a:spcBef>
                        <a:spcAft>
                          <a:spcPts val="0"/>
                        </a:spcAft>
                      </a:pPr>
                      <a:r>
                        <a:rPr lang="en-US" sz="1200" b="1" kern="1200">
                          <a:solidFill>
                            <a:schemeClr val="tx1"/>
                          </a:solidFill>
                          <a:effectLst/>
                          <a:latin typeface="+mn-lt"/>
                          <a:ea typeface="+mn-ea"/>
                          <a:cs typeface="+mn-cs"/>
                        </a:rPr>
                        <a:t>3.5. What percentage of the Draft is stable:</a:t>
                      </a:r>
                    </a:p>
                  </a:txBody>
                  <a:tcPr marL="76200" marR="76200" marT="9524" marB="45715" anchor="ctr">
                    <a:lnL>
                      <a:noFill/>
                    </a:lnL>
                    <a:lnR w="9525" cap="flat" cmpd="sng" algn="ctr">
                      <a:solidFill>
                        <a:srgbClr val="C4C5C5"/>
                      </a:solidFill>
                      <a:prstDash val="solid"/>
                      <a:round/>
                      <a:headEnd type="none" w="med" len="med"/>
                      <a:tailEnd type="none" w="med" len="med"/>
                    </a:lnR>
                    <a:lnT>
                      <a:noFill/>
                    </a:lnT>
                    <a:lnB>
                      <a:noFill/>
                    </a:lnB>
                  </a:tcPr>
                </a:tc>
                <a:tc>
                  <a:txBody>
                    <a:bodyPr/>
                    <a:lstStyle/>
                    <a:p>
                      <a:pPr marL="0" marR="0" algn="ctr">
                        <a:spcBef>
                          <a:spcPts val="0"/>
                        </a:spcBef>
                        <a:spcAft>
                          <a:spcPts val="0"/>
                        </a:spcAft>
                      </a:pPr>
                      <a:r>
                        <a:rPr lang="en-US" sz="900" kern="1200" dirty="0" smtClean="0">
                          <a:solidFill>
                            <a:schemeClr val="tx1"/>
                          </a:solidFill>
                          <a:effectLst/>
                          <a:latin typeface="+mn-lt"/>
                          <a:ea typeface="+mn-ea"/>
                          <a:cs typeface="+mn-cs"/>
                        </a:rPr>
                        <a:t>95%</a:t>
                      </a:r>
                      <a:endParaRPr lang="en-US" sz="900" kern="1200" dirty="0">
                        <a:solidFill>
                          <a:schemeClr val="tx1"/>
                        </a:solidFill>
                        <a:effectLst/>
                        <a:latin typeface="+mn-lt"/>
                        <a:ea typeface="+mn-ea"/>
                        <a:cs typeface="+mn-cs"/>
                      </a:endParaRPr>
                    </a:p>
                  </a:txBody>
                  <a:tcPr marL="66675" marR="76200" marT="47620" marB="45715" anchor="ctr">
                    <a:lnL w="9525" cap="flat" cmpd="sng" algn="ctr">
                      <a:solidFill>
                        <a:srgbClr val="C4C5C5"/>
                      </a:solidFill>
                      <a:prstDash val="solid"/>
                      <a:round/>
                      <a:headEnd type="none" w="med" len="med"/>
                      <a:tailEnd type="none" w="med" len="med"/>
                    </a:lnL>
                    <a:lnR w="9525" cap="flat" cmpd="sng" algn="ctr">
                      <a:solidFill>
                        <a:srgbClr val="C4C5C5"/>
                      </a:solidFill>
                      <a:prstDash val="solid"/>
                      <a:round/>
                      <a:headEnd type="none" w="med" len="med"/>
                      <a:tailEnd type="none" w="med" len="med"/>
                    </a:lnR>
                    <a:lnT w="9525" cap="flat" cmpd="sng" algn="ctr">
                      <a:solidFill>
                        <a:srgbClr val="C4C5C5"/>
                      </a:solidFill>
                      <a:prstDash val="solid"/>
                      <a:round/>
                      <a:headEnd type="none" w="med" len="med"/>
                      <a:tailEnd type="none" w="med" len="med"/>
                    </a:lnT>
                    <a:lnB w="9525" cap="flat" cmpd="sng" algn="ctr">
                      <a:solidFill>
                        <a:srgbClr val="C4C5C5"/>
                      </a:solidFill>
                      <a:prstDash val="solid"/>
                      <a:round/>
                      <a:headEnd type="none" w="med" len="med"/>
                      <a:tailEnd type="none" w="med" len="med"/>
                    </a:lnB>
                  </a:tcPr>
                </a:tc>
              </a:tr>
              <a:tr h="420986">
                <a:tc>
                  <a:txBody>
                    <a:bodyPr/>
                    <a:lstStyle/>
                    <a:p>
                      <a:pPr marL="0" marR="0" algn="l" defTabSz="914400" rtl="0" eaLnBrk="1" latinLnBrk="0" hangingPunct="1">
                        <a:spcBef>
                          <a:spcPts val="0"/>
                        </a:spcBef>
                        <a:spcAft>
                          <a:spcPts val="0"/>
                        </a:spcAft>
                      </a:pPr>
                      <a:r>
                        <a:rPr lang="en-US" sz="1200" b="1" kern="1200" dirty="0">
                          <a:solidFill>
                            <a:schemeClr val="tx1"/>
                          </a:solidFill>
                          <a:effectLst/>
                          <a:latin typeface="+mn-lt"/>
                          <a:ea typeface="+mn-ea"/>
                          <a:cs typeface="+mn-cs"/>
                        </a:rPr>
                        <a:t>3.6. How many significant work revisions has the Draft been through:</a:t>
                      </a:r>
                    </a:p>
                  </a:txBody>
                  <a:tcPr marL="76200" marR="76200" marT="9524" marB="45715" anchor="ctr">
                    <a:lnL>
                      <a:noFill/>
                    </a:lnL>
                    <a:lnR w="9525" cap="flat" cmpd="sng" algn="ctr">
                      <a:solidFill>
                        <a:srgbClr val="C4C5C5"/>
                      </a:solidFill>
                      <a:prstDash val="solid"/>
                      <a:round/>
                      <a:headEnd type="none" w="med" len="med"/>
                      <a:tailEnd type="none" w="med" len="med"/>
                    </a:lnR>
                    <a:lnT>
                      <a:noFill/>
                    </a:lnT>
                    <a:lnB>
                      <a:noFill/>
                    </a:lnB>
                  </a:tcPr>
                </a:tc>
                <a:tc>
                  <a:txBody>
                    <a:bodyPr/>
                    <a:lstStyle/>
                    <a:p>
                      <a:pPr marL="0" marR="0" algn="ctr">
                        <a:spcBef>
                          <a:spcPts val="0"/>
                        </a:spcBef>
                        <a:spcAft>
                          <a:spcPts val="0"/>
                        </a:spcAft>
                      </a:pPr>
                      <a:r>
                        <a:rPr lang="en-US" sz="900" kern="1200" dirty="0" smtClean="0">
                          <a:solidFill>
                            <a:schemeClr val="tx1"/>
                          </a:solidFill>
                          <a:effectLst/>
                          <a:latin typeface="+mn-lt"/>
                          <a:ea typeface="+mn-ea"/>
                          <a:cs typeface="+mn-cs"/>
                        </a:rPr>
                        <a:t>~3</a:t>
                      </a:r>
                      <a:endParaRPr lang="en-US" sz="900" kern="1200" dirty="0">
                        <a:solidFill>
                          <a:schemeClr val="tx1"/>
                        </a:solidFill>
                        <a:effectLst/>
                        <a:latin typeface="+mn-lt"/>
                        <a:ea typeface="+mn-ea"/>
                        <a:cs typeface="+mn-cs"/>
                      </a:endParaRPr>
                    </a:p>
                  </a:txBody>
                  <a:tcPr marL="66675" marR="76200" marT="47620" marB="45715" anchor="ctr">
                    <a:lnL w="9525" cap="flat" cmpd="sng" algn="ctr">
                      <a:solidFill>
                        <a:srgbClr val="C4C5C5"/>
                      </a:solidFill>
                      <a:prstDash val="solid"/>
                      <a:round/>
                      <a:headEnd type="none" w="med" len="med"/>
                      <a:tailEnd type="none" w="med" len="med"/>
                    </a:lnL>
                    <a:lnR w="9525" cap="flat" cmpd="sng" algn="ctr">
                      <a:solidFill>
                        <a:srgbClr val="C4C5C5"/>
                      </a:solidFill>
                      <a:prstDash val="solid"/>
                      <a:round/>
                      <a:headEnd type="none" w="med" len="med"/>
                      <a:tailEnd type="none" w="med" len="med"/>
                    </a:lnR>
                    <a:lnT w="9525" cap="flat" cmpd="sng" algn="ctr">
                      <a:solidFill>
                        <a:srgbClr val="C4C5C5"/>
                      </a:solidFill>
                      <a:prstDash val="solid"/>
                      <a:round/>
                      <a:headEnd type="none" w="med" len="med"/>
                      <a:tailEnd type="none" w="med" len="med"/>
                    </a:lnT>
                    <a:lnB w="9525" cap="flat" cmpd="sng" algn="ctr">
                      <a:solidFill>
                        <a:srgbClr val="C4C5C5"/>
                      </a:solidFill>
                      <a:prstDash val="solid"/>
                      <a:round/>
                      <a:headEnd type="none" w="med" len="med"/>
                      <a:tailEnd type="none" w="med" len="med"/>
                    </a:lnB>
                  </a:tcPr>
                </a:tc>
              </a:tr>
              <a:tr h="238113">
                <a:tc>
                  <a:txBody>
                    <a:bodyPr/>
                    <a:lstStyle/>
                    <a:p>
                      <a:pPr marL="0" marR="0" algn="l" defTabSz="914400" rtl="0" eaLnBrk="1" latinLnBrk="0" hangingPunct="1">
                        <a:spcBef>
                          <a:spcPts val="0"/>
                        </a:spcBef>
                        <a:spcAft>
                          <a:spcPts val="0"/>
                        </a:spcAft>
                      </a:pPr>
                      <a:r>
                        <a:rPr lang="en-US" sz="1200" b="1" kern="1200" dirty="0">
                          <a:solidFill>
                            <a:schemeClr val="tx1"/>
                          </a:solidFill>
                          <a:effectLst/>
                          <a:latin typeface="+mn-lt"/>
                          <a:ea typeface="+mn-ea"/>
                          <a:cs typeface="+mn-cs"/>
                        </a:rPr>
                        <a:t>4. When will/did sponsor balloting begin:</a:t>
                      </a:r>
                    </a:p>
                  </a:txBody>
                  <a:tcPr marL="76200" marR="76200" marT="9524" marB="45715" anchor="ctr">
                    <a:lnL>
                      <a:noFill/>
                    </a:lnL>
                    <a:lnR w="9525" cap="flat" cmpd="sng" algn="ctr">
                      <a:solidFill>
                        <a:srgbClr val="C4C5C5"/>
                      </a:solidFill>
                      <a:prstDash val="solid"/>
                      <a:round/>
                      <a:headEnd type="none" w="med" len="med"/>
                      <a:tailEnd type="none" w="med" len="med"/>
                    </a:lnR>
                    <a:lnT>
                      <a:noFill/>
                    </a:lnT>
                    <a:lnB>
                      <a:noFill/>
                    </a:lnB>
                  </a:tcPr>
                </a:tc>
                <a:tc>
                  <a:txBody>
                    <a:bodyPr/>
                    <a:lstStyle/>
                    <a:p>
                      <a:pPr marL="0" marR="0" algn="ctr">
                        <a:spcBef>
                          <a:spcPts val="0"/>
                        </a:spcBef>
                        <a:spcAft>
                          <a:spcPts val="0"/>
                        </a:spcAft>
                      </a:pPr>
                      <a:r>
                        <a:rPr lang="en-US" sz="900" kern="1200" dirty="0" smtClean="0">
                          <a:solidFill>
                            <a:schemeClr val="tx1"/>
                          </a:solidFill>
                          <a:effectLst/>
                          <a:latin typeface="+mn-lt"/>
                          <a:ea typeface="+mn-ea"/>
                          <a:cs typeface="+mn-cs"/>
                        </a:rPr>
                        <a:t>10/2017 </a:t>
                      </a:r>
                      <a:endParaRPr lang="en-US" sz="900" kern="1200" dirty="0">
                        <a:solidFill>
                          <a:schemeClr val="tx1"/>
                        </a:solidFill>
                        <a:effectLst/>
                        <a:latin typeface="+mn-lt"/>
                        <a:ea typeface="+mn-ea"/>
                        <a:cs typeface="+mn-cs"/>
                      </a:endParaRPr>
                    </a:p>
                  </a:txBody>
                  <a:tcPr marL="66675" marR="76200" marT="47620" marB="45715" anchor="ctr">
                    <a:lnL w="9525" cap="flat" cmpd="sng" algn="ctr">
                      <a:solidFill>
                        <a:srgbClr val="C4C5C5"/>
                      </a:solidFill>
                      <a:prstDash val="solid"/>
                      <a:round/>
                      <a:headEnd type="none" w="med" len="med"/>
                      <a:tailEnd type="none" w="med" len="med"/>
                    </a:lnL>
                    <a:lnR w="9525" cap="flat" cmpd="sng" algn="ctr">
                      <a:solidFill>
                        <a:srgbClr val="C4C5C5"/>
                      </a:solidFill>
                      <a:prstDash val="solid"/>
                      <a:round/>
                      <a:headEnd type="none" w="med" len="med"/>
                      <a:tailEnd type="none" w="med" len="med"/>
                    </a:lnR>
                    <a:lnT w="9525" cap="flat" cmpd="sng" algn="ctr">
                      <a:solidFill>
                        <a:srgbClr val="C4C5C5"/>
                      </a:solidFill>
                      <a:prstDash val="solid"/>
                      <a:round/>
                      <a:headEnd type="none" w="med" len="med"/>
                      <a:tailEnd type="none" w="med" len="med"/>
                    </a:lnT>
                    <a:lnB w="9525" cap="flat" cmpd="sng" algn="ctr">
                      <a:solidFill>
                        <a:srgbClr val="C4C5C5"/>
                      </a:solidFill>
                      <a:prstDash val="solid"/>
                      <a:round/>
                      <a:headEnd type="none" w="med" len="med"/>
                      <a:tailEnd type="none" w="med" len="med"/>
                    </a:lnB>
                  </a:tcPr>
                </a:tc>
              </a:tr>
              <a:tr h="238113">
                <a:tc>
                  <a:txBody>
                    <a:bodyPr/>
                    <a:lstStyle/>
                    <a:p>
                      <a:pPr marL="0" marR="0" algn="l" defTabSz="914400" rtl="0" eaLnBrk="1" latinLnBrk="0" hangingPunct="1">
                        <a:spcBef>
                          <a:spcPts val="0"/>
                        </a:spcBef>
                        <a:spcAft>
                          <a:spcPts val="0"/>
                        </a:spcAft>
                      </a:pPr>
                      <a:r>
                        <a:rPr lang="en-US" sz="1200" b="1" kern="1200" dirty="0">
                          <a:solidFill>
                            <a:schemeClr val="tx1"/>
                          </a:solidFill>
                          <a:effectLst/>
                          <a:latin typeface="+mn-lt"/>
                          <a:ea typeface="+mn-ea"/>
                          <a:cs typeface="+mn-cs"/>
                        </a:rPr>
                        <a:t>When do you expect to submit the proposed standard to </a:t>
                      </a:r>
                      <a:r>
                        <a:rPr lang="en-US" sz="1200" b="1" kern="1200" dirty="0" err="1">
                          <a:solidFill>
                            <a:schemeClr val="tx1"/>
                          </a:solidFill>
                          <a:effectLst/>
                          <a:latin typeface="+mn-lt"/>
                          <a:ea typeface="+mn-ea"/>
                          <a:cs typeface="+mn-cs"/>
                        </a:rPr>
                        <a:t>RevCom</a:t>
                      </a:r>
                      <a:r>
                        <a:rPr lang="en-US" sz="1200" b="1" kern="1200" dirty="0">
                          <a:solidFill>
                            <a:schemeClr val="tx1"/>
                          </a:solidFill>
                          <a:effectLst/>
                          <a:latin typeface="+mn-lt"/>
                          <a:ea typeface="+mn-ea"/>
                          <a:cs typeface="+mn-cs"/>
                        </a:rPr>
                        <a:t>:</a:t>
                      </a:r>
                    </a:p>
                  </a:txBody>
                  <a:tcPr marL="76200" marR="76200" marT="9524" marB="45715" anchor="ctr">
                    <a:lnL>
                      <a:noFill/>
                    </a:lnL>
                    <a:lnR w="9525" cap="flat" cmpd="sng" algn="ctr">
                      <a:solidFill>
                        <a:srgbClr val="C4C5C5"/>
                      </a:solidFill>
                      <a:prstDash val="solid"/>
                      <a:round/>
                      <a:headEnd type="none" w="med" len="med"/>
                      <a:tailEnd type="none" w="med" len="med"/>
                    </a:lnR>
                    <a:lnT>
                      <a:noFill/>
                    </a:lnT>
                    <a:lnB>
                      <a:noFill/>
                    </a:lnB>
                  </a:tcPr>
                </a:tc>
                <a:tc>
                  <a:txBody>
                    <a:bodyPr/>
                    <a:lstStyle/>
                    <a:p>
                      <a:pPr marL="0" marR="0" algn="ctr">
                        <a:spcBef>
                          <a:spcPts val="0"/>
                        </a:spcBef>
                        <a:spcAft>
                          <a:spcPts val="0"/>
                        </a:spcAft>
                      </a:pPr>
                      <a:r>
                        <a:rPr lang="en-US" sz="900" kern="1200" dirty="0" smtClean="0">
                          <a:solidFill>
                            <a:schemeClr val="tx1"/>
                          </a:solidFill>
                          <a:effectLst/>
                          <a:latin typeface="+mn-lt"/>
                          <a:ea typeface="+mn-ea"/>
                          <a:cs typeface="+mn-cs"/>
                        </a:rPr>
                        <a:t>10/2018</a:t>
                      </a:r>
                      <a:endParaRPr lang="en-US" sz="900" kern="1200" dirty="0">
                        <a:solidFill>
                          <a:schemeClr val="tx1"/>
                        </a:solidFill>
                        <a:effectLst/>
                        <a:latin typeface="+mn-lt"/>
                        <a:ea typeface="+mn-ea"/>
                        <a:cs typeface="+mn-cs"/>
                      </a:endParaRPr>
                    </a:p>
                  </a:txBody>
                  <a:tcPr marL="66675" marR="76200" marT="47620" marB="45715" anchor="ctr">
                    <a:lnL w="9525" cap="flat" cmpd="sng" algn="ctr">
                      <a:solidFill>
                        <a:srgbClr val="C4C5C5"/>
                      </a:solidFill>
                      <a:prstDash val="solid"/>
                      <a:round/>
                      <a:headEnd type="none" w="med" len="med"/>
                      <a:tailEnd type="none" w="med" len="med"/>
                    </a:lnL>
                    <a:lnR w="9525" cap="flat" cmpd="sng" algn="ctr">
                      <a:solidFill>
                        <a:srgbClr val="C4C5C5"/>
                      </a:solidFill>
                      <a:prstDash val="solid"/>
                      <a:round/>
                      <a:headEnd type="none" w="med" len="med"/>
                      <a:tailEnd type="none" w="med" len="med"/>
                    </a:lnR>
                    <a:lnT w="9525" cap="flat" cmpd="sng" algn="ctr">
                      <a:solidFill>
                        <a:srgbClr val="C4C5C5"/>
                      </a:solidFill>
                      <a:prstDash val="solid"/>
                      <a:round/>
                      <a:headEnd type="none" w="med" len="med"/>
                      <a:tailEnd type="none" w="med" len="med"/>
                    </a:lnT>
                    <a:lnB w="9525" cap="flat" cmpd="sng" algn="ctr">
                      <a:solidFill>
                        <a:srgbClr val="C4C5C5"/>
                      </a:solidFill>
                      <a:prstDash val="solid"/>
                      <a:round/>
                      <a:headEnd type="none" w="med" len="med"/>
                      <a:tailEnd type="none" w="med" len="med"/>
                    </a:lnB>
                  </a:tcPr>
                </a:tc>
              </a:tr>
              <a:tr h="296790">
                <a:tc>
                  <a:txBody>
                    <a:bodyPr/>
                    <a:lstStyle/>
                    <a:p>
                      <a:pPr marL="0" marR="0" algn="l" defTabSz="914400" rtl="0" eaLnBrk="1" latinLnBrk="0" hangingPunct="1">
                        <a:spcBef>
                          <a:spcPts val="0"/>
                        </a:spcBef>
                        <a:spcAft>
                          <a:spcPts val="0"/>
                        </a:spcAft>
                      </a:pPr>
                      <a:r>
                        <a:rPr lang="en-US" sz="1200" b="1" kern="1200" dirty="0">
                          <a:solidFill>
                            <a:schemeClr val="tx1"/>
                          </a:solidFill>
                          <a:effectLst/>
                          <a:latin typeface="+mn-lt"/>
                          <a:ea typeface="+mn-ea"/>
                          <a:cs typeface="+mn-cs"/>
                        </a:rPr>
                        <a:t>Has this document already been adopted by another source?:</a:t>
                      </a:r>
                    </a:p>
                  </a:txBody>
                  <a:tcPr marL="76200" marR="76200" marT="9524" marB="45715" anchor="ctr">
                    <a:lnL>
                      <a:noFill/>
                    </a:lnL>
                    <a:lnR w="9525" cap="flat" cmpd="sng" algn="ctr">
                      <a:solidFill>
                        <a:srgbClr val="C4C5C5"/>
                      </a:solidFill>
                      <a:prstDash val="solid"/>
                      <a:round/>
                      <a:headEnd type="none" w="med" len="med"/>
                      <a:tailEnd type="none" w="med" len="med"/>
                    </a:lnR>
                    <a:lnT>
                      <a:noFill/>
                    </a:lnT>
                    <a:lnB>
                      <a:noFill/>
                    </a:lnB>
                  </a:tcPr>
                </a:tc>
                <a:tc>
                  <a:txBody>
                    <a:bodyPr/>
                    <a:lstStyle/>
                    <a:p>
                      <a:r>
                        <a:rPr lang="en-US" sz="900" kern="1200" dirty="0" smtClean="0">
                          <a:solidFill>
                            <a:schemeClr val="tx1"/>
                          </a:solidFill>
                          <a:effectLst/>
                          <a:latin typeface="+mn-lt"/>
                          <a:ea typeface="+mn-ea"/>
                          <a:cs typeface="+mn-cs"/>
                        </a:rPr>
                        <a:t>No.</a:t>
                      </a:r>
                      <a:endParaRPr lang="en-US" sz="900" kern="1200" dirty="0">
                        <a:solidFill>
                          <a:schemeClr val="tx1"/>
                        </a:solidFill>
                        <a:effectLst/>
                        <a:latin typeface="+mn-lt"/>
                        <a:ea typeface="+mn-ea"/>
                        <a:cs typeface="+mn-cs"/>
                      </a:endParaRPr>
                    </a:p>
                  </a:txBody>
                  <a:tcPr marT="45715" marB="45715">
                    <a:lnL w="9525" cap="flat" cmpd="sng" algn="ctr">
                      <a:solidFill>
                        <a:srgbClr val="C4C5C5"/>
                      </a:solidFill>
                      <a:prstDash val="solid"/>
                      <a:round/>
                      <a:headEnd type="none" w="med" len="med"/>
                      <a:tailEnd type="none" w="med" len="med"/>
                    </a:lnL>
                    <a:lnR w="9525" cap="flat" cmpd="sng" algn="ctr">
                      <a:solidFill>
                        <a:srgbClr val="C4C5C5"/>
                      </a:solidFill>
                      <a:prstDash val="solid"/>
                      <a:round/>
                      <a:headEnd type="none" w="med" len="med"/>
                      <a:tailEnd type="none" w="med" len="med"/>
                    </a:lnR>
                    <a:lnT w="9525" cap="flat" cmpd="sng" algn="ctr">
                      <a:solidFill>
                        <a:srgbClr val="C4C5C5"/>
                      </a:solidFill>
                      <a:prstDash val="solid"/>
                      <a:round/>
                      <a:headEnd type="none" w="med" len="med"/>
                      <a:tailEnd type="none" w="med" len="med"/>
                    </a:lnT>
                    <a:lnB w="9525" cap="flat" cmpd="sng" algn="ctr">
                      <a:solidFill>
                        <a:srgbClr val="C4C5C5"/>
                      </a:solidFill>
                      <a:prstDash val="solid"/>
                      <a:round/>
                      <a:headEnd type="none" w="med" len="med"/>
                      <a:tailEnd type="none" w="med" len="med"/>
                    </a:lnB>
                  </a:tcPr>
                </a:tc>
              </a:tr>
            </a:tbl>
          </a:graphicData>
        </a:graphic>
      </p:graphicFrame>
      <p:sp>
        <p:nvSpPr>
          <p:cNvPr id="4" name="Date Placeholder 3"/>
          <p:cNvSpPr>
            <a:spLocks noGrp="1"/>
          </p:cNvSpPr>
          <p:nvPr>
            <p:ph type="dt" sz="quarter" idx="10"/>
          </p:nvPr>
        </p:nvSpPr>
        <p:spPr/>
        <p:txBody>
          <a:bodyPr/>
          <a:lstStyle/>
          <a:p>
            <a:pPr>
              <a:defRPr/>
            </a:pPr>
            <a:fld id="{7664A3BB-8ECC-4CCF-94E3-7B6D73ABDCB6}" type="datetime1">
              <a:rPr lang="en-US" smtClean="0"/>
              <a:t>7/9/2017</a:t>
            </a:fld>
            <a:endParaRPr lang="en-US"/>
          </a:p>
        </p:txBody>
      </p:sp>
      <p:sp>
        <p:nvSpPr>
          <p:cNvPr id="5" name="Footer Placeholder 4"/>
          <p:cNvSpPr>
            <a:spLocks noGrp="1"/>
          </p:cNvSpPr>
          <p:nvPr>
            <p:ph type="ftr" sz="quarter" idx="11"/>
          </p:nvPr>
        </p:nvSpPr>
        <p:spPr/>
        <p:txBody>
          <a:bodyPr/>
          <a:lstStyle/>
          <a:p>
            <a:pPr>
              <a:defRPr/>
            </a:pPr>
            <a:r>
              <a:rPr lang="en-US" smtClean="0"/>
              <a:t>Doc #: 5-15-0019-03-agen</a:t>
            </a:r>
            <a:endParaRPr lang="en-US" dirty="0"/>
          </a:p>
        </p:txBody>
      </p:sp>
      <p:sp>
        <p:nvSpPr>
          <p:cNvPr id="6" name="Slide Number Placeholder 5"/>
          <p:cNvSpPr>
            <a:spLocks noGrp="1"/>
          </p:cNvSpPr>
          <p:nvPr>
            <p:ph type="sldNum" sz="quarter" idx="12"/>
          </p:nvPr>
        </p:nvSpPr>
        <p:spPr/>
        <p:txBody>
          <a:bodyPr/>
          <a:lstStyle/>
          <a:p>
            <a:pPr>
              <a:defRPr/>
            </a:pPr>
            <a:fld id="{080CF4A3-F9F1-4D1F-B93B-7B982B529972}" type="slidenum">
              <a:rPr lang="en-US" smtClean="0"/>
              <a:pPr>
                <a:defRPr/>
              </a:pPr>
              <a:t>13</a:t>
            </a:fld>
            <a:endParaRPr lang="en-US"/>
          </a:p>
        </p:txBody>
      </p:sp>
    </p:spTree>
    <p:controls>
      <mc:AlternateContent xmlns:mc="http://schemas.openxmlformats.org/markup-compatibility/2006">
        <mc:Choice xmlns:v="urn:schemas-microsoft-com:vml" Requires="v">
          <p:control spid="1044" name="DefaultOcx" r:id="rId2" imgW="1020960" imgH="228600"/>
        </mc:Choice>
        <mc:Fallback>
          <p:control name="DefaultOcx" r:id="rId2" imgW="1020960" imgH="228600">
            <p:pic>
              <p:nvPicPr>
                <p:cNvPr id="2" name="DefaultOcx"/>
                <p:cNvPicPr preferRelativeResize="0">
                  <a:picLocks noChangeArrowheads="1" noChangeShapeType="1"/>
                </p:cNvPicPr>
                <p:nvPr/>
              </p:nvPicPr>
              <p:blipFill>
                <a:blip r:embed="rId9"/>
                <a:srcRect/>
                <a:stretch>
                  <a:fillRect/>
                </a:stretch>
              </p:blipFill>
              <p:spPr bwMode="auto">
                <a:xfrm>
                  <a:off x="3054350" y="0"/>
                  <a:ext cx="1035050" cy="231775"/>
                </a:xfrm>
                <a:prstGeom prst="rect">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no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ontrol>
        </mc:Fallback>
      </mc:AlternateContent>
      <mc:AlternateContent xmlns:mc="http://schemas.openxmlformats.org/markup-compatibility/2006">
        <mc:Choice xmlns:v="urn:schemas-microsoft-com:vml" Requires="v">
          <p:control spid="1045" name="HTMLText1" r:id="rId3" imgW="990720" imgH="228600"/>
        </mc:Choice>
        <mc:Fallback>
          <p:control name="HTMLText1" r:id="rId3" imgW="990720" imgH="228600">
            <p:pic>
              <p:nvPicPr>
                <p:cNvPr id="3" name="HTMLText1"/>
                <p:cNvPicPr preferRelativeResize="0">
                  <a:picLocks noChangeArrowheads="1" noChangeShapeType="1"/>
                </p:cNvPicPr>
                <p:nvPr/>
              </p:nvPicPr>
              <p:blipFill>
                <a:blip r:embed="rId10"/>
                <a:srcRect/>
                <a:stretch>
                  <a:fillRect/>
                </a:stretch>
              </p:blipFill>
              <p:spPr bwMode="auto">
                <a:xfrm>
                  <a:off x="3054350" y="0"/>
                  <a:ext cx="1054100" cy="231775"/>
                </a:xfrm>
                <a:prstGeom prst="rect">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no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ontrol>
        </mc:Fallback>
      </mc:AlternateContent>
      <mc:AlternateContent xmlns:mc="http://schemas.openxmlformats.org/markup-compatibility/2006">
        <mc:Choice xmlns:v="urn:schemas-microsoft-com:vml" Requires="v">
          <p:control spid="1046" name="HTMLText2" r:id="rId4" imgW="990720" imgH="228600"/>
        </mc:Choice>
        <mc:Fallback>
          <p:control name="HTMLText2" r:id="rId4" imgW="990720" imgH="228600">
            <p:pic>
              <p:nvPicPr>
                <p:cNvPr id="8" name="HTMLText2"/>
                <p:cNvPicPr preferRelativeResize="0">
                  <a:picLocks noChangeArrowheads="1" noChangeShapeType="1"/>
                </p:cNvPicPr>
                <p:nvPr/>
              </p:nvPicPr>
              <p:blipFill>
                <a:blip r:embed="rId10"/>
                <a:srcRect/>
                <a:stretch>
                  <a:fillRect/>
                </a:stretch>
              </p:blipFill>
              <p:spPr bwMode="auto">
                <a:xfrm>
                  <a:off x="3054350" y="0"/>
                  <a:ext cx="1054100" cy="231775"/>
                </a:xfrm>
                <a:prstGeom prst="rect">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no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ontrol>
        </mc:Fallback>
      </mc:AlternateContent>
      <mc:AlternateContent xmlns:mc="http://schemas.openxmlformats.org/markup-compatibility/2006">
        <mc:Choice xmlns:v="urn:schemas-microsoft-com:vml" Requires="v">
          <p:control spid="1047" name="HTMLText3" r:id="rId5" imgW="990720" imgH="228600"/>
        </mc:Choice>
        <mc:Fallback>
          <p:control name="HTMLText3" r:id="rId5" imgW="990720" imgH="228600">
            <p:pic>
              <p:nvPicPr>
                <p:cNvPr id="9" name="HTMLText3"/>
                <p:cNvPicPr preferRelativeResize="0">
                  <a:picLocks noChangeArrowheads="1" noChangeShapeType="1"/>
                </p:cNvPicPr>
                <p:nvPr/>
              </p:nvPicPr>
              <p:blipFill>
                <a:blip r:embed="rId10"/>
                <a:srcRect/>
                <a:stretch>
                  <a:fillRect/>
                </a:stretch>
              </p:blipFill>
              <p:spPr bwMode="auto">
                <a:xfrm>
                  <a:off x="3054350" y="0"/>
                  <a:ext cx="1054100" cy="231775"/>
                </a:xfrm>
                <a:prstGeom prst="rect">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no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ontrol>
        </mc:Fallback>
      </mc:AlternateContent>
      <mc:AlternateContent xmlns:mc="http://schemas.openxmlformats.org/markup-compatibility/2006">
        <mc:Choice xmlns:v="urn:schemas-microsoft-com:vml" Requires="v">
          <p:control spid="1048" name="HTMLText4" r:id="rId6" imgW="990720" imgH="228600"/>
        </mc:Choice>
        <mc:Fallback>
          <p:control name="HTMLText4" r:id="rId6" imgW="990720" imgH="228600">
            <p:pic>
              <p:nvPicPr>
                <p:cNvPr id="10" name="HTMLText4"/>
                <p:cNvPicPr preferRelativeResize="0">
                  <a:picLocks noChangeArrowheads="1" noChangeShapeType="1"/>
                </p:cNvPicPr>
                <p:nvPr/>
              </p:nvPicPr>
              <p:blipFill>
                <a:blip r:embed="rId10"/>
                <a:srcRect/>
                <a:stretch>
                  <a:fillRect/>
                </a:stretch>
              </p:blipFill>
              <p:spPr bwMode="auto">
                <a:xfrm>
                  <a:off x="3054350" y="0"/>
                  <a:ext cx="1054100" cy="231775"/>
                </a:xfrm>
                <a:prstGeom prst="rect">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no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ontrol>
        </mc:Fallback>
      </mc:AlternateContent>
      <mc:AlternateContent xmlns:mc="http://schemas.openxmlformats.org/markup-compatibility/2006">
        <mc:Choice xmlns:v="urn:schemas-microsoft-com:vml" Requires="v">
          <p:control spid="1049" name="HTMLText5" r:id="rId7" imgW="990720" imgH="228600"/>
        </mc:Choice>
        <mc:Fallback>
          <p:control name="HTMLText5" r:id="rId7" imgW="990720" imgH="228600">
            <p:pic>
              <p:nvPicPr>
                <p:cNvPr id="11" name="HTMLText5"/>
                <p:cNvPicPr preferRelativeResize="0">
                  <a:picLocks noChangeArrowheads="1" noChangeShapeType="1"/>
                </p:cNvPicPr>
                <p:nvPr/>
              </p:nvPicPr>
              <p:blipFill>
                <a:blip r:embed="rId10"/>
                <a:srcRect/>
                <a:stretch>
                  <a:fillRect/>
                </a:stretch>
              </p:blipFill>
              <p:spPr bwMode="auto">
                <a:xfrm>
                  <a:off x="3054350" y="0"/>
                  <a:ext cx="1054100" cy="231775"/>
                </a:xfrm>
                <a:prstGeom prst="rect">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no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ontrol>
        </mc:Fallback>
      </mc:AlternateContent>
    </p:controls>
    <p:extLst>
      <p:ext uri="{BB962C8B-B14F-4D97-AF65-F5344CB8AC3E}">
        <p14:creationId xmlns:p14="http://schemas.microsoft.com/office/powerpoint/2010/main" val="150225670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a:xfrm>
            <a:off x="457200" y="17463"/>
            <a:ext cx="8229600" cy="1143000"/>
          </a:xfrm>
        </p:spPr>
        <p:txBody>
          <a:bodyPr/>
          <a:lstStyle/>
          <a:p>
            <a:r>
              <a:rPr altLang="en-US" smtClean="0"/>
              <a:t>Working Schedule for 1900.5.1</a:t>
            </a:r>
          </a:p>
        </p:txBody>
      </p:sp>
      <p:sp>
        <p:nvSpPr>
          <p:cNvPr id="13315" name="Content Placeholder 2"/>
          <p:cNvSpPr>
            <a:spLocks noGrp="1"/>
          </p:cNvSpPr>
          <p:nvPr>
            <p:ph idx="1"/>
          </p:nvPr>
        </p:nvSpPr>
        <p:spPr>
          <a:xfrm>
            <a:off x="381000" y="1447800"/>
            <a:ext cx="8229600" cy="4525963"/>
          </a:xfrm>
        </p:spPr>
        <p:txBody>
          <a:bodyPr/>
          <a:lstStyle/>
          <a:p>
            <a:r>
              <a:rPr altLang="en-US" sz="1400" dirty="0" smtClean="0"/>
              <a:t>Complete Draft for Clause 4					7/30√</a:t>
            </a:r>
          </a:p>
          <a:p>
            <a:r>
              <a:rPr altLang="en-US" sz="1400" dirty="0" smtClean="0"/>
              <a:t>Complete Draft for Clause 5	(Needs Work)			10/15     </a:t>
            </a:r>
            <a:r>
              <a:rPr altLang="en-US" sz="1400" b="1" dirty="0" smtClean="0">
                <a:solidFill>
                  <a:srgbClr val="FF0000"/>
                </a:solidFill>
              </a:rPr>
              <a:t>1/17?</a:t>
            </a:r>
          </a:p>
          <a:p>
            <a:r>
              <a:rPr altLang="en-US" sz="1400" dirty="0" smtClean="0"/>
              <a:t>Complete Draft for Clause 6	(More examples)			1/16        </a:t>
            </a:r>
            <a:r>
              <a:rPr altLang="en-US" sz="1400" b="1" dirty="0" smtClean="0">
                <a:solidFill>
                  <a:srgbClr val="FF0000"/>
                </a:solidFill>
              </a:rPr>
              <a:t>8/16</a:t>
            </a:r>
            <a:r>
              <a:rPr altLang="en-US" sz="1400" dirty="0" smtClean="0">
                <a:solidFill>
                  <a:srgbClr val="FF0000"/>
                </a:solidFill>
              </a:rPr>
              <a:t> √</a:t>
            </a:r>
            <a:endParaRPr altLang="en-US" sz="1400" dirty="0" smtClean="0"/>
          </a:p>
          <a:p>
            <a:r>
              <a:rPr altLang="en-US" sz="1400" dirty="0" smtClean="0"/>
              <a:t>Complete Draft for Clause 7	(put xml file in annex?)			3/16         </a:t>
            </a:r>
            <a:r>
              <a:rPr altLang="en-US" sz="1400" b="1" dirty="0" smtClean="0">
                <a:solidFill>
                  <a:srgbClr val="FF0000"/>
                </a:solidFill>
              </a:rPr>
              <a:t>7/4</a:t>
            </a:r>
            <a:r>
              <a:rPr altLang="en-US" sz="1400" dirty="0" smtClean="0">
                <a:solidFill>
                  <a:srgbClr val="FF0000"/>
                </a:solidFill>
              </a:rPr>
              <a:t> √</a:t>
            </a:r>
            <a:endParaRPr altLang="en-US" sz="1400" b="1" dirty="0" smtClean="0">
              <a:solidFill>
                <a:srgbClr val="FF0000"/>
              </a:solidFill>
            </a:endParaRPr>
          </a:p>
          <a:p>
            <a:r>
              <a:rPr altLang="en-US" sz="1400" dirty="0" smtClean="0"/>
              <a:t>Complete Draft for Clause 8	(Minor additions needed)		4/16         </a:t>
            </a:r>
            <a:r>
              <a:rPr altLang="en-US" sz="1400" b="1" dirty="0" smtClean="0">
                <a:solidFill>
                  <a:srgbClr val="FF0000"/>
                </a:solidFill>
              </a:rPr>
              <a:t>9/16</a:t>
            </a:r>
            <a:r>
              <a:rPr altLang="en-US" sz="1400" dirty="0" smtClean="0">
                <a:solidFill>
                  <a:srgbClr val="FF0000"/>
                </a:solidFill>
              </a:rPr>
              <a:t> √</a:t>
            </a:r>
            <a:endParaRPr altLang="en-US" sz="1400" b="1" dirty="0" smtClean="0">
              <a:solidFill>
                <a:srgbClr val="FF0000"/>
              </a:solidFill>
            </a:endParaRPr>
          </a:p>
          <a:p>
            <a:r>
              <a:rPr altLang="en-US" sz="1400" dirty="0" smtClean="0"/>
              <a:t>Full review of drafting					3/17 </a:t>
            </a:r>
            <a:r>
              <a:rPr altLang="en-US" sz="1400" dirty="0" smtClean="0">
                <a:solidFill>
                  <a:srgbClr val="FF0000"/>
                </a:solidFill>
              </a:rPr>
              <a:t>√</a:t>
            </a:r>
            <a:endParaRPr altLang="en-US" sz="1400" dirty="0" smtClean="0"/>
          </a:p>
          <a:p>
            <a:r>
              <a:rPr altLang="en-US" sz="1400" dirty="0" smtClean="0"/>
              <a:t>First WG Ballot						5/17         </a:t>
            </a:r>
            <a:r>
              <a:rPr altLang="en-US" sz="1400" b="1" dirty="0" smtClean="0">
                <a:solidFill>
                  <a:srgbClr val="FF0000"/>
                </a:solidFill>
              </a:rPr>
              <a:t>8/17</a:t>
            </a:r>
          </a:p>
          <a:p>
            <a:r>
              <a:rPr altLang="en-US" sz="1400" dirty="0" smtClean="0"/>
              <a:t>WG </a:t>
            </a:r>
            <a:r>
              <a:rPr altLang="en-US" sz="1400" dirty="0" err="1" smtClean="0"/>
              <a:t>Recirc</a:t>
            </a:r>
            <a:r>
              <a:rPr altLang="en-US" sz="1400" dirty="0" smtClean="0"/>
              <a:t>						6/17</a:t>
            </a:r>
          </a:p>
          <a:p>
            <a:r>
              <a:rPr altLang="en-US" sz="1400" dirty="0" smtClean="0"/>
              <a:t>Sponsor Ballot						7/17</a:t>
            </a:r>
          </a:p>
          <a:p>
            <a:r>
              <a:rPr altLang="en-US" sz="1400" dirty="0" smtClean="0"/>
              <a:t>Sponsor </a:t>
            </a:r>
            <a:r>
              <a:rPr altLang="en-US" sz="1400" dirty="0" err="1" smtClean="0"/>
              <a:t>Recirc</a:t>
            </a:r>
            <a:r>
              <a:rPr altLang="en-US" sz="1400" dirty="0" smtClean="0"/>
              <a:t>						9/17</a:t>
            </a:r>
          </a:p>
          <a:p>
            <a:r>
              <a:rPr altLang="en-US" sz="1400" dirty="0" smtClean="0"/>
              <a:t>Sponsor </a:t>
            </a:r>
            <a:r>
              <a:rPr altLang="en-US" sz="1400" dirty="0" err="1" smtClean="0"/>
              <a:t>Recirc</a:t>
            </a:r>
            <a:r>
              <a:rPr altLang="en-US" sz="1400" dirty="0" smtClean="0"/>
              <a:t> 2						10/17</a:t>
            </a:r>
          </a:p>
          <a:p>
            <a:r>
              <a:rPr altLang="en-US" sz="1400" dirty="0" smtClean="0"/>
              <a:t>Submit to REVCOM						11/17     </a:t>
            </a:r>
            <a:r>
              <a:rPr lang="en-US" altLang="en-US" sz="1400" b="1" dirty="0" smtClean="0">
                <a:solidFill>
                  <a:srgbClr val="FF0000"/>
                </a:solidFill>
              </a:rPr>
              <a:t>3/18!!</a:t>
            </a:r>
          </a:p>
          <a:p>
            <a:endParaRPr altLang="en-US" sz="200" dirty="0" smtClean="0"/>
          </a:p>
          <a:p>
            <a:r>
              <a:rPr lang="en-US" altLang="en-US" sz="1400" dirty="0" smtClean="0"/>
              <a:t>  							</a:t>
            </a:r>
            <a:r>
              <a:rPr lang="en-US" altLang="en-US" sz="1400" b="1" dirty="0">
                <a:solidFill>
                  <a:srgbClr val="FF0000"/>
                </a:solidFill>
              </a:rPr>
              <a:t>NEED PAR EXTENSION</a:t>
            </a:r>
          </a:p>
          <a:p>
            <a:endParaRPr lang="en-US" altLang="en-US" sz="1400" b="1" dirty="0" smtClean="0">
              <a:solidFill>
                <a:srgbClr val="FF0000"/>
              </a:solidFill>
            </a:endParaRPr>
          </a:p>
          <a:p>
            <a:endParaRPr altLang="en-US" sz="1400" dirty="0" smtClean="0"/>
          </a:p>
          <a:p>
            <a:endParaRPr altLang="en-US" sz="1400" dirty="0" smtClean="0"/>
          </a:p>
        </p:txBody>
      </p:sp>
      <p:sp>
        <p:nvSpPr>
          <p:cNvPr id="4" name="Date Placeholder 3"/>
          <p:cNvSpPr>
            <a:spLocks noGrp="1"/>
          </p:cNvSpPr>
          <p:nvPr>
            <p:ph type="dt" sz="quarter" idx="10"/>
          </p:nvPr>
        </p:nvSpPr>
        <p:spPr/>
        <p:txBody>
          <a:bodyPr/>
          <a:lstStyle/>
          <a:p>
            <a:pPr>
              <a:defRPr/>
            </a:pPr>
            <a:fld id="{D748E7B0-D437-4E71-8503-168E496C73FD}" type="datetime1">
              <a:rPr lang="en-US" smtClean="0"/>
              <a:t>7/9/2017</a:t>
            </a:fld>
            <a:endParaRPr lang="en-US"/>
          </a:p>
        </p:txBody>
      </p:sp>
      <p:sp>
        <p:nvSpPr>
          <p:cNvPr id="5" name="Footer Placeholder 4"/>
          <p:cNvSpPr>
            <a:spLocks noGrp="1"/>
          </p:cNvSpPr>
          <p:nvPr>
            <p:ph type="ftr" sz="quarter" idx="11"/>
          </p:nvPr>
        </p:nvSpPr>
        <p:spPr/>
        <p:txBody>
          <a:bodyPr/>
          <a:lstStyle/>
          <a:p>
            <a:pPr>
              <a:defRPr/>
            </a:pPr>
            <a:r>
              <a:rPr lang="en-US" smtClean="0"/>
              <a:t>Doc #: 5-17-0015-00-agen</a:t>
            </a:r>
            <a:endParaRPr lang="en-US"/>
          </a:p>
        </p:txBody>
      </p:sp>
      <p:sp>
        <p:nvSpPr>
          <p:cNvPr id="13318"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rgbClr val="000099"/>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rgbClr val="000099"/>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rgbClr val="000099"/>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rgbClr val="000099"/>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rgbClr val="000099"/>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9pPr>
          </a:lstStyle>
          <a:p>
            <a:pPr>
              <a:spcBef>
                <a:spcPct val="0"/>
              </a:spcBef>
              <a:buFontTx/>
              <a:buNone/>
            </a:pPr>
            <a:fld id="{E7C96333-6C4D-45D5-9B55-6DF4663829E9}" type="slidenum">
              <a:rPr lang="en-US" altLang="en-US" sz="1200" smtClean="0"/>
              <a:pPr>
                <a:spcBef>
                  <a:spcPct val="0"/>
                </a:spcBef>
                <a:buFontTx/>
                <a:buNone/>
              </a:pPr>
              <a:t>14</a:t>
            </a:fld>
            <a:endParaRPr lang="en-US" altLang="en-US" sz="1200" smtClean="0"/>
          </a:p>
        </p:txBody>
      </p:sp>
      <p:cxnSp>
        <p:nvCxnSpPr>
          <p:cNvPr id="3" name="Straight Connector 2"/>
          <p:cNvCxnSpPr/>
          <p:nvPr/>
        </p:nvCxnSpPr>
        <p:spPr>
          <a:xfrm>
            <a:off x="6831013" y="1865313"/>
            <a:ext cx="5334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6831013" y="2133600"/>
            <a:ext cx="5334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6831013" y="2362200"/>
            <a:ext cx="5334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6811963" y="2630488"/>
            <a:ext cx="5334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a:off x="6811963" y="3124200"/>
            <a:ext cx="5334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a:off x="6811963" y="4419600"/>
            <a:ext cx="5334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2407403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45655" y="134938"/>
            <a:ext cx="8229600" cy="1143000"/>
          </a:xfrm>
        </p:spPr>
        <p:txBody>
          <a:bodyPr/>
          <a:lstStyle/>
          <a:p>
            <a:r>
              <a:rPr dirty="0" smtClean="0"/>
              <a:t>Current Status for 1900.5.2</a:t>
            </a:r>
          </a:p>
        </p:txBody>
      </p:sp>
      <p:sp>
        <p:nvSpPr>
          <p:cNvPr id="14339" name="Content Placeholder 2"/>
          <p:cNvSpPr>
            <a:spLocks noGrp="1"/>
          </p:cNvSpPr>
          <p:nvPr>
            <p:ph idx="1"/>
          </p:nvPr>
        </p:nvSpPr>
        <p:spPr>
          <a:xfrm>
            <a:off x="422564" y="1298720"/>
            <a:ext cx="8229600" cy="4525963"/>
          </a:xfrm>
        </p:spPr>
        <p:txBody>
          <a:bodyPr/>
          <a:lstStyle/>
          <a:p>
            <a:r>
              <a:rPr lang="en-US" dirty="0" smtClean="0"/>
              <a:t>All Balloting complete</a:t>
            </a:r>
          </a:p>
          <a:p>
            <a:r>
              <a:rPr lang="en-US" dirty="0" smtClean="0"/>
              <a:t>Working on submittal paperwork</a:t>
            </a:r>
          </a:p>
          <a:p>
            <a:pPr lvl="1"/>
            <a:r>
              <a:rPr lang="en-US" dirty="0" smtClean="0"/>
              <a:t>Submittal is to “review committee” (</a:t>
            </a:r>
            <a:r>
              <a:rPr lang="en-US" dirty="0" err="1" smtClean="0"/>
              <a:t>RevCom</a:t>
            </a:r>
            <a:r>
              <a:rPr lang="en-US" dirty="0" smtClean="0"/>
              <a:t>)</a:t>
            </a:r>
            <a:endParaRPr dirty="0" smtClean="0"/>
          </a:p>
          <a:p>
            <a:r>
              <a:rPr lang="en-US" dirty="0" smtClean="0"/>
              <a:t>PAR to add Schema ready to roll but waiting for </a:t>
            </a:r>
            <a:r>
              <a:rPr lang="en-US" dirty="0" err="1" smtClean="0"/>
              <a:t>Revcom</a:t>
            </a:r>
            <a:r>
              <a:rPr lang="en-US" dirty="0" smtClean="0"/>
              <a:t> approval of 1900.5.2 first</a:t>
            </a:r>
          </a:p>
        </p:txBody>
      </p:sp>
      <p:sp>
        <p:nvSpPr>
          <p:cNvPr id="4" name="Date Placeholder 3"/>
          <p:cNvSpPr>
            <a:spLocks noGrp="1"/>
          </p:cNvSpPr>
          <p:nvPr>
            <p:ph type="dt" sz="quarter" idx="10"/>
          </p:nvPr>
        </p:nvSpPr>
        <p:spPr/>
        <p:txBody>
          <a:bodyPr/>
          <a:lstStyle/>
          <a:p>
            <a:pPr>
              <a:defRPr/>
            </a:pPr>
            <a:fld id="{0C4D2B33-B4B8-49C7-B110-4188F2FDD7B2}" type="datetime1">
              <a:rPr lang="en-US" smtClean="0"/>
              <a:t>7/9/2017</a:t>
            </a:fld>
            <a:endParaRPr lang="en-US"/>
          </a:p>
        </p:txBody>
      </p:sp>
      <p:sp>
        <p:nvSpPr>
          <p:cNvPr id="5" name="Footer Placeholder 4"/>
          <p:cNvSpPr>
            <a:spLocks noGrp="1"/>
          </p:cNvSpPr>
          <p:nvPr>
            <p:ph type="ftr" sz="quarter" idx="11"/>
          </p:nvPr>
        </p:nvSpPr>
        <p:spPr/>
        <p:txBody>
          <a:bodyPr/>
          <a:lstStyle/>
          <a:p>
            <a:pPr>
              <a:defRPr/>
            </a:pPr>
            <a:r>
              <a:rPr lang="en-US" smtClean="0"/>
              <a:t>Doc #: 5-17-0015-00-agen</a:t>
            </a:r>
            <a:endParaRPr lang="en-US"/>
          </a:p>
        </p:txBody>
      </p:sp>
      <p:sp>
        <p:nvSpPr>
          <p:cNvPr id="6" name="Slide Number Placeholder 5"/>
          <p:cNvSpPr>
            <a:spLocks noGrp="1"/>
          </p:cNvSpPr>
          <p:nvPr>
            <p:ph type="sldNum" sz="quarter" idx="12"/>
          </p:nvPr>
        </p:nvSpPr>
        <p:spPr/>
        <p:txBody>
          <a:bodyPr/>
          <a:lstStyle/>
          <a:p>
            <a:pPr>
              <a:defRPr/>
            </a:pPr>
            <a:fld id="{CF083BE6-C18A-41AF-9A6B-C5E28B92F680}" type="slidenum">
              <a:rPr lang="en-US" smtClean="0"/>
              <a:pPr>
                <a:defRPr/>
              </a:pPr>
              <a:t>15</a:t>
            </a:fld>
            <a:endParaRPr lang="en-US"/>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419100" y="0"/>
            <a:ext cx="8229600" cy="1143000"/>
          </a:xfrm>
        </p:spPr>
        <p:txBody>
          <a:bodyPr/>
          <a:lstStyle/>
          <a:p>
            <a:r>
              <a:rPr lang="en-US" dirty="0" smtClean="0"/>
              <a:t>Status on Documentation for </a:t>
            </a:r>
            <a:r>
              <a:rPr lang="en-US" dirty="0" err="1" smtClean="0"/>
              <a:t>RevCom</a:t>
            </a:r>
            <a:endParaRPr lang="en-US" dirty="0"/>
          </a:p>
        </p:txBody>
      </p:sp>
      <p:sp>
        <p:nvSpPr>
          <p:cNvPr id="4" name="Date Placeholder 3"/>
          <p:cNvSpPr>
            <a:spLocks noGrp="1"/>
          </p:cNvSpPr>
          <p:nvPr>
            <p:ph type="dt" sz="half" idx="10"/>
          </p:nvPr>
        </p:nvSpPr>
        <p:spPr/>
        <p:txBody>
          <a:bodyPr/>
          <a:lstStyle/>
          <a:p>
            <a:pPr>
              <a:defRPr/>
            </a:pPr>
            <a:fld id="{54676CE7-35EB-46AE-93A5-60E9A7423A59}" type="datetime1">
              <a:rPr lang="en-US" smtClean="0"/>
              <a:t>7/9/2017</a:t>
            </a:fld>
            <a:endParaRPr lang="en-US"/>
          </a:p>
        </p:txBody>
      </p:sp>
      <p:sp>
        <p:nvSpPr>
          <p:cNvPr id="5" name="Footer Placeholder 4"/>
          <p:cNvSpPr>
            <a:spLocks noGrp="1"/>
          </p:cNvSpPr>
          <p:nvPr>
            <p:ph type="ftr" sz="quarter" idx="11"/>
          </p:nvPr>
        </p:nvSpPr>
        <p:spPr/>
        <p:txBody>
          <a:bodyPr/>
          <a:lstStyle/>
          <a:p>
            <a:pPr>
              <a:defRPr/>
            </a:pPr>
            <a:r>
              <a:rPr lang="en-US" smtClean="0"/>
              <a:t>Doc #: 5-17-0015-00-agen</a:t>
            </a:r>
            <a:endParaRPr lang="en-US"/>
          </a:p>
        </p:txBody>
      </p:sp>
      <p:sp>
        <p:nvSpPr>
          <p:cNvPr id="6" name="Slide Number Placeholder 5"/>
          <p:cNvSpPr>
            <a:spLocks noGrp="1"/>
          </p:cNvSpPr>
          <p:nvPr>
            <p:ph type="sldNum" sz="quarter" idx="12"/>
          </p:nvPr>
        </p:nvSpPr>
        <p:spPr/>
        <p:txBody>
          <a:bodyPr/>
          <a:lstStyle/>
          <a:p>
            <a:pPr>
              <a:defRPr/>
            </a:pPr>
            <a:fld id="{986769F2-C589-4C46-B9E8-371DE6369B6E}" type="slidenum">
              <a:rPr lang="en-US" smtClean="0"/>
              <a:pPr>
                <a:defRPr/>
              </a:pPr>
              <a:t>16</a:t>
            </a:fld>
            <a:endParaRPr lang="en-US"/>
          </a:p>
        </p:txBody>
      </p:sp>
      <p:sp>
        <p:nvSpPr>
          <p:cNvPr id="7" name="Rectangle 1"/>
          <p:cNvSpPr>
            <a:spLocks noChangeArrowheads="1"/>
          </p:cNvSpPr>
          <p:nvPr/>
        </p:nvSpPr>
        <p:spPr bwMode="auto">
          <a:xfrm>
            <a:off x="152400" y="1158240"/>
            <a:ext cx="8763000" cy="48090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lang="en-US" altLang="en-US" sz="1200" b="1" dirty="0">
                <a:latin typeface="Arial" panose="020B0604020202020204" pitchFamily="34" charset="0"/>
              </a:rPr>
              <a:t>Form for Submittal of Proposed Standards </a:t>
            </a:r>
            <a:r>
              <a:rPr lang="en-US" altLang="en-US" sz="1200" dirty="0" smtClean="0">
                <a:latin typeface="Arial" panose="020B0604020202020204" pitchFamily="34" charset="0"/>
              </a:rPr>
              <a:t>(</a:t>
            </a:r>
            <a:r>
              <a:rPr lang="en-US" altLang="en-US" sz="1200" b="1" dirty="0" smtClean="0">
                <a:solidFill>
                  <a:srgbClr val="FF0000"/>
                </a:solidFill>
                <a:latin typeface="Arial" panose="020B0604020202020204" pitchFamily="34" charset="0"/>
              </a:rPr>
              <a:t>AI Mat – After everything else is complete</a:t>
            </a:r>
            <a:r>
              <a:rPr lang="en-US" altLang="en-US" sz="1200" b="1" dirty="0" smtClean="0">
                <a:latin typeface="Arial" panose="020B0604020202020204" pitchFamily="34" charset="0"/>
              </a:rPr>
              <a:t>)</a:t>
            </a:r>
            <a:r>
              <a:rPr kumimoji="0" lang="en-US" altLang="en-US" sz="1400" b="0" i="0" u="none" strike="noStrike" cap="none" normalizeH="0" baseline="0" dirty="0" smtClean="0">
                <a:ln>
                  <a:noFill/>
                </a:ln>
                <a:solidFill>
                  <a:schemeClr val="tx1"/>
                </a:solidFill>
                <a:effectLst/>
                <a:latin typeface="Arial" panose="020B0604020202020204" pitchFamily="34" charset="0"/>
              </a:rPr>
              <a:t/>
            </a:r>
            <a:br>
              <a:rPr kumimoji="0" lang="en-US" altLang="en-US" sz="1400" b="0" i="0" u="none" strike="noStrike" cap="none" normalizeH="0" baseline="0" dirty="0" smtClean="0">
                <a:ln>
                  <a:noFill/>
                </a:ln>
                <a:solidFill>
                  <a:schemeClr val="tx1"/>
                </a:solidFill>
                <a:effectLst/>
                <a:latin typeface="Arial" panose="020B0604020202020204" pitchFamily="34" charset="0"/>
              </a:rPr>
            </a:br>
            <a:r>
              <a:rPr kumimoji="0" lang="en-US" altLang="en-US" sz="1000" b="0" i="0" u="none" strike="noStrike" cap="none" normalizeH="0" baseline="0" dirty="0" smtClean="0">
                <a:ln>
                  <a:noFill/>
                </a:ln>
                <a:solidFill>
                  <a:schemeClr val="tx1"/>
                </a:solidFill>
                <a:effectLst/>
                <a:latin typeface="Arial" panose="020B0604020202020204" pitchFamily="34" charset="0"/>
              </a:rPr>
              <a:t>The </a:t>
            </a:r>
            <a:r>
              <a:rPr kumimoji="0" lang="en-US" altLang="en-US" sz="1000" b="0" i="0" u="none" strike="noStrike" cap="none" normalizeH="0" baseline="0" dirty="0" smtClean="0">
                <a:ln>
                  <a:noFill/>
                </a:ln>
                <a:solidFill>
                  <a:schemeClr val="tx1"/>
                </a:solidFill>
                <a:effectLst/>
                <a:latin typeface="Arial" panose="020B0604020202020204" pitchFamily="34" charset="0"/>
                <a:hlinkClick r:id="rId2"/>
              </a:rPr>
              <a:t>Form for Submittal of Proposed Standards</a:t>
            </a:r>
            <a:r>
              <a:rPr kumimoji="0" lang="en-US" altLang="en-US" sz="1000" b="0" i="0" u="none" strike="noStrike" cap="none" normalizeH="0" baseline="0" dirty="0" smtClean="0">
                <a:ln>
                  <a:noFill/>
                </a:ln>
                <a:solidFill>
                  <a:schemeClr val="tx1"/>
                </a:solidFill>
                <a:effectLst/>
                <a:latin typeface="Arial" panose="020B0604020202020204" pitchFamily="34" charset="0"/>
              </a:rPr>
              <a:t>   </a:t>
            </a:r>
            <a:r>
              <a:rPr kumimoji="0" lang="en-US" altLang="en-US" sz="300" b="0" i="0" u="none" strike="noStrike" cap="none" normalizeH="0" baseline="0" dirty="0" smtClean="0">
                <a:ln>
                  <a:noFill/>
                </a:ln>
                <a:solidFill>
                  <a:schemeClr val="tx1"/>
                </a:solidFill>
                <a:effectLst/>
                <a:latin typeface="Arial" panose="020B0604020202020204" pitchFamily="34" charset="0"/>
              </a:rPr>
              <a:t> </a:t>
            </a:r>
            <a:r>
              <a:rPr kumimoji="0" lang="en-US" altLang="en-US" sz="1000" b="0" i="0" u="none" strike="noStrike" cap="none" normalizeH="0" baseline="0" dirty="0" smtClean="0">
                <a:ln>
                  <a:noFill/>
                </a:ln>
                <a:solidFill>
                  <a:schemeClr val="tx1"/>
                </a:solidFill>
                <a:effectLst/>
                <a:latin typeface="Arial" panose="020B0604020202020204" pitchFamily="34" charset="0"/>
              </a:rPr>
              <a:t>shall be completed by a person designated by the Sponsor to act on its behalf.</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dirty="0" smtClean="0">
                <a:ln>
                  <a:noFill/>
                </a:ln>
                <a:solidFill>
                  <a:schemeClr val="tx1"/>
                </a:solidFill>
                <a:effectLst/>
                <a:latin typeface="Arial" panose="020B0604020202020204" pitchFamily="34" charset="0"/>
              </a:rPr>
              <a:t>Please provide all of the information requested, as this form is utilized by </a:t>
            </a:r>
            <a:r>
              <a:rPr kumimoji="0" lang="en-US" altLang="en-US" sz="1000" b="0" i="0" u="none" strike="noStrike" cap="none" normalizeH="0" baseline="0" dirty="0" err="1" smtClean="0">
                <a:ln>
                  <a:noFill/>
                </a:ln>
                <a:solidFill>
                  <a:schemeClr val="tx1"/>
                </a:solidFill>
                <a:effectLst/>
                <a:latin typeface="Arial" panose="020B0604020202020204" pitchFamily="34" charset="0"/>
              </a:rPr>
              <a:t>RevCom</a:t>
            </a:r>
            <a:r>
              <a:rPr kumimoji="0" lang="en-US" altLang="en-US" sz="1000" b="0" i="0" u="none" strike="noStrike" cap="none" normalizeH="0" baseline="0" dirty="0" smtClean="0">
                <a:ln>
                  <a:noFill/>
                </a:ln>
                <a:solidFill>
                  <a:schemeClr val="tx1"/>
                </a:solidFill>
                <a:effectLst/>
                <a:latin typeface="Arial" panose="020B0604020202020204" pitchFamily="34" charset="0"/>
              </a:rPr>
              <a:t> in determining compliance with required procedures</a:t>
            </a:r>
            <a:r>
              <a:rPr kumimoji="0" lang="en-US" altLang="en-US" sz="1050" b="0" i="0" u="none" strike="noStrike" cap="none" normalizeH="0" baseline="0" dirty="0" smtClean="0">
                <a:ln>
                  <a:noFill/>
                </a:ln>
                <a:solidFill>
                  <a:schemeClr val="tx1"/>
                </a:solidFill>
                <a:effectLst/>
                <a:latin typeface="Arial" panose="020B0604020202020204" pitchFamily="34" charset="0"/>
              </a:rPr>
              <a:t>.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1" i="0" u="none" strike="noStrike" cap="none" normalizeH="0" baseline="0" dirty="0" smtClean="0">
                <a:ln>
                  <a:noFill/>
                </a:ln>
                <a:solidFill>
                  <a:schemeClr val="tx1"/>
                </a:solidFill>
                <a:effectLst/>
                <a:latin typeface="Arial" panose="020B0604020202020204" pitchFamily="34" charset="0"/>
              </a:rPr>
              <a:t>Copyright Permission Releases</a:t>
            </a:r>
            <a:r>
              <a:rPr kumimoji="0" lang="en-US" altLang="en-US" sz="1200" b="0" i="0" u="none" strike="noStrike" cap="none" normalizeH="0" baseline="0" dirty="0" smtClean="0">
                <a:ln>
                  <a:noFill/>
                </a:ln>
                <a:solidFill>
                  <a:schemeClr val="tx1"/>
                </a:solidFill>
                <a:effectLst/>
                <a:latin typeface="Arial" panose="020B0604020202020204" pitchFamily="34" charset="0"/>
              </a:rPr>
              <a:t>  (</a:t>
            </a:r>
            <a:r>
              <a:rPr lang="en-US" altLang="en-US" sz="1200" b="1" dirty="0">
                <a:solidFill>
                  <a:srgbClr val="FF0000"/>
                </a:solidFill>
                <a:latin typeface="Arial" panose="020B0604020202020204" pitchFamily="34" charset="0"/>
              </a:rPr>
              <a:t>AI John – In process</a:t>
            </a:r>
            <a:r>
              <a:rPr kumimoji="0" lang="en-US" altLang="en-US" sz="1200" b="0" i="0" u="none" strike="noStrike" cap="none" normalizeH="0" baseline="0" dirty="0" smtClean="0">
                <a:ln>
                  <a:noFill/>
                </a:ln>
                <a:solidFill>
                  <a:schemeClr val="tx1"/>
                </a:solidFill>
                <a:effectLst/>
                <a:latin typeface="Arial" panose="020B0604020202020204" pitchFamily="34" charset="0"/>
              </a:rPr>
              <a:t>)</a:t>
            </a:r>
            <a:br>
              <a:rPr kumimoji="0" lang="en-US" altLang="en-US" sz="1200" b="0" i="0" u="none" strike="noStrike" cap="none" normalizeH="0" baseline="0" dirty="0" smtClean="0">
                <a:ln>
                  <a:noFill/>
                </a:ln>
                <a:solidFill>
                  <a:schemeClr val="tx1"/>
                </a:solidFill>
                <a:effectLst/>
                <a:latin typeface="Arial" panose="020B0604020202020204" pitchFamily="34" charset="0"/>
              </a:rPr>
            </a:br>
            <a:r>
              <a:rPr kumimoji="0" lang="en-US" altLang="en-US" sz="1000" b="0" i="0" u="none" strike="noStrike" cap="none" normalizeH="0" baseline="0" dirty="0" smtClean="0">
                <a:ln>
                  <a:noFill/>
                </a:ln>
                <a:solidFill>
                  <a:schemeClr val="tx1"/>
                </a:solidFill>
                <a:effectLst/>
                <a:latin typeface="Arial" panose="020B0604020202020204" pitchFamily="34" charset="0"/>
              </a:rPr>
              <a:t>The Sponsor obtains all necessary copyright permission releases, if applicable, needed to incorporate figures or text from copyrighted documents into the proposed standard.  The written release(s) should be included with the submittal, if they had not been submitted previously. All releases should incorporate the language and requirements outlined in the sample letters within the </a:t>
            </a:r>
            <a:r>
              <a:rPr kumimoji="0" lang="en-US" altLang="en-US" sz="1000" b="0" i="0" u="none" strike="noStrike" cap="none" normalizeH="0" baseline="0" dirty="0" smtClean="0">
                <a:ln>
                  <a:noFill/>
                </a:ln>
                <a:solidFill>
                  <a:schemeClr val="tx1"/>
                </a:solidFill>
                <a:effectLst/>
                <a:latin typeface="Arial" panose="020B0604020202020204" pitchFamily="34" charset="0"/>
                <a:hlinkClick r:id="rId3"/>
              </a:rPr>
              <a:t>IEEE Standards Style Manual</a:t>
            </a:r>
            <a:r>
              <a:rPr kumimoji="0" lang="en-US" altLang="en-US" sz="1000" b="0" i="0" u="none" strike="noStrike" cap="none" normalizeH="0" baseline="0" dirty="0" smtClean="0">
                <a:ln>
                  <a:noFill/>
                </a:ln>
                <a:solidFill>
                  <a:schemeClr val="tx1"/>
                </a:solidFill>
                <a:effectLst/>
                <a:latin typeface="Arial" panose="020B0604020202020204" pitchFamily="34" charset="0"/>
              </a:rPr>
              <a:t>.   </a:t>
            </a:r>
            <a:endParaRPr kumimoji="0" lang="en-US" altLang="en-US" sz="300" b="0" i="0" u="none" strike="noStrike" cap="none" normalizeH="0" baseline="0" dirty="0" smtClean="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1" i="0" u="none" strike="noStrike" cap="none" normalizeH="0" baseline="0" dirty="0" smtClean="0">
                <a:ln>
                  <a:noFill/>
                </a:ln>
                <a:solidFill>
                  <a:schemeClr val="tx1"/>
                </a:solidFill>
                <a:effectLst/>
                <a:latin typeface="Arial" panose="020B0604020202020204" pitchFamily="34" charset="0"/>
              </a:rPr>
              <a:t>Electronic Source Files of the Last Balloted Draft</a:t>
            </a:r>
            <a:r>
              <a:rPr kumimoji="0" lang="en-US" altLang="en-US" sz="1200" b="0" i="0" u="none" strike="noStrike" cap="none" normalizeH="0" baseline="0" dirty="0" smtClean="0">
                <a:ln>
                  <a:noFill/>
                </a:ln>
                <a:solidFill>
                  <a:schemeClr val="tx1"/>
                </a:solidFill>
                <a:effectLst/>
                <a:latin typeface="Arial" panose="020B0604020202020204" pitchFamily="34" charset="0"/>
              </a:rPr>
              <a:t> (</a:t>
            </a:r>
            <a:r>
              <a:rPr lang="en-US" altLang="en-US" sz="1200" b="1" dirty="0">
                <a:solidFill>
                  <a:srgbClr val="FF0000"/>
                </a:solidFill>
                <a:latin typeface="Arial" panose="020B0604020202020204" pitchFamily="34" charset="0"/>
              </a:rPr>
              <a:t>AI John – In process</a:t>
            </a:r>
            <a:r>
              <a:rPr kumimoji="0" lang="en-US" altLang="en-US" sz="1200" b="0" i="0" u="none" strike="noStrike" cap="none" normalizeH="0" baseline="0" dirty="0" smtClean="0">
                <a:ln>
                  <a:noFill/>
                </a:ln>
                <a:solidFill>
                  <a:schemeClr val="tx1"/>
                </a:solidFill>
                <a:effectLst/>
                <a:latin typeface="Arial" panose="020B0604020202020204" pitchFamily="34" charset="0"/>
              </a:rPr>
              <a:t>)</a:t>
            </a:r>
            <a:br>
              <a:rPr kumimoji="0" lang="en-US" altLang="en-US" sz="1200" b="0" i="0" u="none" strike="noStrike" cap="none" normalizeH="0" baseline="0" dirty="0" smtClean="0">
                <a:ln>
                  <a:noFill/>
                </a:ln>
                <a:solidFill>
                  <a:schemeClr val="tx1"/>
                </a:solidFill>
                <a:effectLst/>
                <a:latin typeface="Arial" panose="020B0604020202020204" pitchFamily="34" charset="0"/>
              </a:rPr>
            </a:br>
            <a:r>
              <a:rPr kumimoji="0" lang="en-US" altLang="en-US" sz="1000" b="0" i="0" u="none" strike="noStrike" cap="none" normalizeH="0" baseline="0" dirty="0" smtClean="0">
                <a:ln>
                  <a:noFill/>
                </a:ln>
                <a:solidFill>
                  <a:schemeClr val="tx1"/>
                </a:solidFill>
                <a:effectLst/>
                <a:latin typeface="Arial" panose="020B0604020202020204" pitchFamily="34" charset="0"/>
              </a:rPr>
              <a:t>An electronic source file of the complete last balloted draft shall be submitted. Identify the format used to create the document (e.g. MS Word, </a:t>
            </a:r>
            <a:r>
              <a:rPr kumimoji="0" lang="en-US" altLang="en-US" sz="1000" b="0" i="0" u="none" strike="noStrike" cap="none" normalizeH="0" baseline="0" dirty="0" err="1" smtClean="0">
                <a:ln>
                  <a:noFill/>
                </a:ln>
                <a:solidFill>
                  <a:schemeClr val="tx1"/>
                </a:solidFill>
                <a:effectLst/>
                <a:latin typeface="Arial" panose="020B0604020202020204" pitchFamily="34" charset="0"/>
              </a:rPr>
              <a:t>FrameMaker</a:t>
            </a:r>
            <a:r>
              <a:rPr kumimoji="0" lang="en-US" altLang="en-US" sz="1000" b="0" i="0" u="none" strike="noStrike" cap="none" normalizeH="0" baseline="0" dirty="0" smtClean="0">
                <a:ln>
                  <a:noFill/>
                </a:ln>
                <a:solidFill>
                  <a:schemeClr val="tx1"/>
                </a:solidFill>
                <a:effectLst/>
                <a:latin typeface="Arial" panose="020B0604020202020204" pitchFamily="34" charset="0"/>
              </a:rPr>
              <a:t>). Figures should be submitted as separate files and labeled Fig1, Fig2 and so on. Preferred formats are .</a:t>
            </a:r>
            <a:r>
              <a:rPr kumimoji="0" lang="en-US" altLang="en-US" sz="1000" b="0" i="0" u="none" strike="noStrike" cap="none" normalizeH="0" baseline="0" dirty="0" err="1" smtClean="0">
                <a:ln>
                  <a:noFill/>
                </a:ln>
                <a:solidFill>
                  <a:schemeClr val="tx1"/>
                </a:solidFill>
                <a:effectLst/>
                <a:latin typeface="Arial" panose="020B0604020202020204" pitchFamily="34" charset="0"/>
              </a:rPr>
              <a:t>wmf</a:t>
            </a:r>
            <a:r>
              <a:rPr kumimoji="0" lang="en-US" altLang="en-US" sz="1000" b="0" i="0" u="none" strike="noStrike" cap="none" normalizeH="0" baseline="0" dirty="0" smtClean="0">
                <a:ln>
                  <a:noFill/>
                </a:ln>
                <a:solidFill>
                  <a:schemeClr val="tx1"/>
                </a:solidFill>
                <a:effectLst/>
                <a:latin typeface="Arial" panose="020B0604020202020204" pitchFamily="34" charset="0"/>
              </a:rPr>
              <a:t>, ,</a:t>
            </a:r>
            <a:r>
              <a:rPr kumimoji="0" lang="en-US" altLang="en-US" sz="1000" b="0" i="0" u="none" strike="noStrike" cap="none" normalizeH="0" baseline="0" dirty="0" err="1" smtClean="0">
                <a:ln>
                  <a:noFill/>
                </a:ln>
                <a:solidFill>
                  <a:schemeClr val="tx1"/>
                </a:solidFill>
                <a:effectLst/>
                <a:latin typeface="Arial" panose="020B0604020202020204" pitchFamily="34" charset="0"/>
              </a:rPr>
              <a:t>eps</a:t>
            </a:r>
            <a:r>
              <a:rPr kumimoji="0" lang="en-US" altLang="en-US" sz="1000" b="0" i="0" u="none" strike="noStrike" cap="none" normalizeH="0" baseline="0" dirty="0" smtClean="0">
                <a:ln>
                  <a:noFill/>
                </a:ln>
                <a:solidFill>
                  <a:schemeClr val="tx1"/>
                </a:solidFill>
                <a:effectLst/>
                <a:latin typeface="Arial" panose="020B0604020202020204" pitchFamily="34" charset="0"/>
              </a:rPr>
              <a:t>, and .tiff, or editable graphics embedded in </a:t>
            </a:r>
            <a:r>
              <a:rPr kumimoji="0" lang="en-US" altLang="en-US" sz="1000" b="0" i="0" u="none" strike="noStrike" cap="none" normalizeH="0" baseline="0" dirty="0" err="1" smtClean="0">
                <a:ln>
                  <a:noFill/>
                </a:ln>
                <a:solidFill>
                  <a:schemeClr val="tx1"/>
                </a:solidFill>
                <a:effectLst/>
                <a:latin typeface="Arial" panose="020B0604020202020204" pitchFamily="34" charset="0"/>
              </a:rPr>
              <a:t>FrameMaker</a:t>
            </a:r>
            <a:r>
              <a:rPr kumimoji="0" lang="en-US" altLang="en-US" sz="1000" b="0" i="0" u="none" strike="noStrike" cap="none" normalizeH="0" baseline="0" dirty="0" smtClean="0">
                <a:ln>
                  <a:noFill/>
                </a:ln>
                <a:solidFill>
                  <a:schemeClr val="tx1"/>
                </a:solidFill>
                <a:effectLst/>
                <a:latin typeface="Arial" panose="020B0604020202020204" pitchFamily="34" charset="0"/>
              </a:rPr>
              <a:t> files. If no other alternative exists, GIF and JPEG formats are acceptable. </a:t>
            </a:r>
            <a:r>
              <a:rPr kumimoji="0" lang="en-US" altLang="en-US" sz="1000" b="0" i="0" u="none" strike="noStrike" cap="none" normalizeH="0" baseline="0" dirty="0" err="1" smtClean="0">
                <a:ln>
                  <a:noFill/>
                </a:ln>
                <a:solidFill>
                  <a:schemeClr val="tx1"/>
                </a:solidFill>
                <a:effectLst/>
                <a:latin typeface="Arial" panose="020B0604020202020204" pitchFamily="34" charset="0"/>
              </a:rPr>
              <a:t>RevCom</a:t>
            </a:r>
            <a:r>
              <a:rPr kumimoji="0" lang="en-US" altLang="en-US" sz="1000" b="0" i="0" u="none" strike="noStrike" cap="none" normalizeH="0" baseline="0" dirty="0" smtClean="0">
                <a:ln>
                  <a:noFill/>
                </a:ln>
                <a:solidFill>
                  <a:schemeClr val="tx1"/>
                </a:solidFill>
                <a:effectLst/>
                <a:latin typeface="Arial" panose="020B0604020202020204" pitchFamily="34" charset="0"/>
              </a:rPr>
              <a:t> will review the draft as balloted.</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1" i="0" u="none" strike="noStrike" cap="none" normalizeH="0" baseline="0" dirty="0" smtClean="0">
                <a:ln>
                  <a:noFill/>
                </a:ln>
                <a:solidFill>
                  <a:schemeClr val="tx1"/>
                </a:solidFill>
                <a:effectLst/>
                <a:latin typeface="Arial" panose="020B0604020202020204" pitchFamily="34" charset="0"/>
              </a:rPr>
              <a:t>Working Group Roster</a:t>
            </a:r>
            <a:r>
              <a:rPr kumimoji="0" lang="en-US" altLang="en-US" sz="1200" b="0" i="0" u="none" strike="noStrike" cap="none" normalizeH="0" baseline="0" dirty="0" smtClean="0">
                <a:ln>
                  <a:noFill/>
                </a:ln>
                <a:solidFill>
                  <a:schemeClr val="tx1"/>
                </a:solidFill>
                <a:effectLst/>
                <a:latin typeface="Arial" panose="020B0604020202020204" pitchFamily="34" charset="0"/>
              </a:rPr>
              <a:t> (</a:t>
            </a:r>
            <a:r>
              <a:rPr lang="en-US" altLang="en-US" sz="1200" b="1" dirty="0">
                <a:solidFill>
                  <a:srgbClr val="FF0000"/>
                </a:solidFill>
                <a:latin typeface="Arial" panose="020B0604020202020204" pitchFamily="34" charset="0"/>
              </a:rPr>
              <a:t>Per Slide 4</a:t>
            </a:r>
            <a:r>
              <a:rPr kumimoji="0" lang="en-US" altLang="en-US" sz="1200" b="0" i="0" u="none" strike="noStrike" cap="none" normalizeH="0" baseline="0" dirty="0" smtClean="0">
                <a:ln>
                  <a:noFill/>
                </a:ln>
                <a:solidFill>
                  <a:schemeClr val="tx1"/>
                </a:solidFill>
                <a:effectLst/>
                <a:latin typeface="Arial" panose="020B0604020202020204" pitchFamily="34" charset="0"/>
              </a:rPr>
              <a:t>)</a:t>
            </a:r>
            <a:br>
              <a:rPr kumimoji="0" lang="en-US" altLang="en-US" sz="1200" b="0" i="0" u="none" strike="noStrike" cap="none" normalizeH="0" baseline="0" dirty="0" smtClean="0">
                <a:ln>
                  <a:noFill/>
                </a:ln>
                <a:solidFill>
                  <a:schemeClr val="tx1"/>
                </a:solidFill>
                <a:effectLst/>
                <a:latin typeface="Arial" panose="020B0604020202020204" pitchFamily="34" charset="0"/>
              </a:rPr>
            </a:br>
            <a:r>
              <a:rPr kumimoji="0" lang="en-US" altLang="en-US" sz="1000" b="0" i="0" u="none" strike="noStrike" cap="none" normalizeH="0" baseline="0" dirty="0" smtClean="0">
                <a:ln>
                  <a:noFill/>
                </a:ln>
                <a:solidFill>
                  <a:schemeClr val="tx1"/>
                </a:solidFill>
                <a:effectLst/>
                <a:latin typeface="Arial" panose="020B0604020202020204" pitchFamily="34" charset="0"/>
              </a:rPr>
              <a:t>Names of the members of the working group or subcommittee that developed the document being submitted shall be included as they will appear in the published standard. If incorporated into the document, it’s not necessary to send a separate list.</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1" i="0" u="none" strike="noStrike" cap="none" normalizeH="0" baseline="0" dirty="0" smtClean="0">
                <a:ln>
                  <a:noFill/>
                </a:ln>
                <a:solidFill>
                  <a:schemeClr val="tx1"/>
                </a:solidFill>
                <a:effectLst/>
                <a:latin typeface="Arial" panose="020B0604020202020204" pitchFamily="34" charset="0"/>
              </a:rPr>
              <a:t>Notification Why Comments Associated with a Negative Vote were not Recirculated</a:t>
            </a:r>
            <a:r>
              <a:rPr kumimoji="0" lang="en-US" altLang="en-US" sz="1200" b="0" i="0" u="none" strike="noStrike" cap="none" normalizeH="0" baseline="0" dirty="0" smtClean="0">
                <a:ln>
                  <a:noFill/>
                </a:ln>
                <a:solidFill>
                  <a:schemeClr val="tx1"/>
                </a:solidFill>
                <a:effectLst/>
                <a:latin typeface="Arial" panose="020B0604020202020204" pitchFamily="34" charset="0"/>
              </a:rPr>
              <a:t> (</a:t>
            </a:r>
            <a:r>
              <a:rPr lang="en-US" altLang="en-US" sz="1200" b="1" dirty="0">
                <a:solidFill>
                  <a:srgbClr val="FF0000"/>
                </a:solidFill>
                <a:latin typeface="Arial" panose="020B0604020202020204" pitchFamily="34" charset="0"/>
              </a:rPr>
              <a:t>Done on 5/14/17</a:t>
            </a:r>
            <a:r>
              <a:rPr kumimoji="0" lang="en-US" altLang="en-US" sz="1200" b="0" i="0" u="none" strike="noStrike" cap="none" normalizeH="0" baseline="0" dirty="0" smtClean="0">
                <a:ln>
                  <a:noFill/>
                </a:ln>
                <a:solidFill>
                  <a:schemeClr val="tx1"/>
                </a:solidFill>
                <a:effectLst/>
                <a:latin typeface="Arial" panose="020B0604020202020204" pitchFamily="34" charset="0"/>
              </a:rPr>
              <a:t>)</a:t>
            </a:r>
            <a:br>
              <a:rPr kumimoji="0" lang="en-US" altLang="en-US" sz="1200" b="0" i="0" u="none" strike="noStrike" cap="none" normalizeH="0" baseline="0" dirty="0" smtClean="0">
                <a:ln>
                  <a:noFill/>
                </a:ln>
                <a:solidFill>
                  <a:schemeClr val="tx1"/>
                </a:solidFill>
                <a:effectLst/>
                <a:latin typeface="Arial" panose="020B0604020202020204" pitchFamily="34" charset="0"/>
              </a:rPr>
            </a:br>
            <a:r>
              <a:rPr kumimoji="0" lang="en-US" altLang="en-US" sz="1000" b="0" i="0" u="none" strike="noStrike" cap="none" normalizeH="0" baseline="0" dirty="0" smtClean="0">
                <a:ln>
                  <a:noFill/>
                </a:ln>
                <a:solidFill>
                  <a:schemeClr val="tx1"/>
                </a:solidFill>
                <a:effectLst/>
                <a:latin typeface="Arial" panose="020B0604020202020204" pitchFamily="34" charset="0"/>
              </a:rPr>
              <a:t>Comments associated with a negative vote that have not been shown to the balloting group via a recirculation ballot, a notification should be sent to each commenter explaining on a comment-by-comment basis why they do not require recirculation. These notices shall be submitted to </a:t>
            </a:r>
            <a:r>
              <a:rPr kumimoji="0" lang="en-US" altLang="en-US" sz="1000" b="0" i="0" u="none" strike="noStrike" cap="none" normalizeH="0" baseline="0" dirty="0" err="1" smtClean="0">
                <a:ln>
                  <a:noFill/>
                </a:ln>
                <a:solidFill>
                  <a:schemeClr val="tx1"/>
                </a:solidFill>
                <a:effectLst/>
                <a:latin typeface="Arial" panose="020B0604020202020204" pitchFamily="34" charset="0"/>
              </a:rPr>
              <a:t>RevCom</a:t>
            </a:r>
            <a:r>
              <a:rPr kumimoji="0" lang="en-US" altLang="en-US" sz="1000" b="0" i="0" u="none" strike="noStrike" cap="none" normalizeH="0" baseline="0" dirty="0" smtClean="0">
                <a:ln>
                  <a:noFill/>
                </a:ln>
                <a:solidFill>
                  <a:schemeClr val="tx1"/>
                </a:solidFill>
                <a:effectLst/>
                <a:latin typeface="Arial" panose="020B0604020202020204" pitchFamily="34" charset="0"/>
              </a:rPr>
              <a:t>.</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dirty="0" smtClean="0">
                <a:ln>
                  <a:noFill/>
                </a:ln>
                <a:solidFill>
                  <a:schemeClr val="tx1"/>
                </a:solidFill>
                <a:effectLst/>
                <a:latin typeface="Arial" panose="020B0604020202020204" pitchFamily="34" charset="0"/>
              </a:rPr>
              <a:t>Reasons why a comment associated with a negative vote does not require recirculation include the following:</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000" b="0" i="0" u="none" strike="noStrike" cap="none" normalizeH="0" baseline="0" dirty="0" smtClean="0">
                <a:ln>
                  <a:noFill/>
                </a:ln>
                <a:solidFill>
                  <a:schemeClr val="tx1"/>
                </a:solidFill>
                <a:effectLst/>
                <a:latin typeface="Arial" panose="020B0604020202020204" pitchFamily="34" charset="0"/>
              </a:rPr>
              <a:t>Comment is not related to the project/standard being balloted</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000" b="0" i="0" u="none" strike="noStrike" cap="none" normalizeH="0" baseline="0" dirty="0" smtClean="0">
                <a:ln>
                  <a:noFill/>
                </a:ln>
                <a:solidFill>
                  <a:schemeClr val="tx1"/>
                </a:solidFill>
                <a:effectLst/>
                <a:latin typeface="Arial" panose="020B0604020202020204" pitchFamily="34" charset="0"/>
              </a:rPr>
              <a:t>Comment is on material that is not open to comment during a particular round of balloting</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000" b="0" i="0" u="none" strike="noStrike" cap="none" normalizeH="0" baseline="0" dirty="0" smtClean="0">
                <a:ln>
                  <a:noFill/>
                </a:ln>
                <a:solidFill>
                  <a:schemeClr val="tx1"/>
                </a:solidFill>
                <a:effectLst/>
                <a:latin typeface="Arial" panose="020B0604020202020204" pitchFamily="34" charset="0"/>
              </a:rPr>
              <a:t>Comment is a restatement of a previous comment that has already been recirculated</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1" i="0" u="none" strike="noStrike" cap="none" normalizeH="0" baseline="0" dirty="0" smtClean="0">
                <a:ln>
                  <a:noFill/>
                </a:ln>
                <a:solidFill>
                  <a:schemeClr val="tx1"/>
                </a:solidFill>
                <a:effectLst/>
                <a:latin typeface="Arial" panose="020B0604020202020204" pitchFamily="34" charset="0"/>
              </a:rPr>
              <a:t>Other Relevant Information </a:t>
            </a:r>
            <a:r>
              <a:rPr kumimoji="0" lang="en-US" altLang="en-US" sz="1200" b="0" i="0" u="none" strike="noStrike" cap="none" normalizeH="0" baseline="0" dirty="0" smtClean="0">
                <a:ln>
                  <a:noFill/>
                </a:ln>
                <a:solidFill>
                  <a:schemeClr val="tx1"/>
                </a:solidFill>
                <a:effectLst/>
                <a:latin typeface="Arial" panose="020B0604020202020204" pitchFamily="34" charset="0"/>
              </a:rPr>
              <a:t>— </a:t>
            </a:r>
            <a:r>
              <a:rPr kumimoji="0" lang="en-US" altLang="en-US" sz="1000" b="0" i="1" u="none" strike="noStrike" cap="none" normalizeH="0" baseline="0" dirty="0" smtClean="0">
                <a:ln>
                  <a:noFill/>
                </a:ln>
                <a:solidFill>
                  <a:schemeClr val="tx1"/>
                </a:solidFill>
                <a:effectLst/>
                <a:latin typeface="Arial" panose="020B0604020202020204" pitchFamily="34" charset="0"/>
              </a:rPr>
              <a:t>such as emails from negative balloters confirming a change of their vote or mandatory coordination emails</a:t>
            </a:r>
            <a:r>
              <a:rPr kumimoji="0" lang="en-US" altLang="en-US" sz="1000" b="0" i="0" u="none" strike="noStrike" cap="none" normalizeH="0" baseline="0" dirty="0" smtClean="0">
                <a:ln>
                  <a:noFill/>
                </a:ln>
                <a:solidFill>
                  <a:schemeClr val="tx1"/>
                </a:solidFill>
                <a:effectLst/>
                <a:latin typeface="Arial" panose="020B0604020202020204" pitchFamily="34" charset="0"/>
              </a:rPr>
              <a:t> </a:t>
            </a:r>
            <a:br>
              <a:rPr kumimoji="0" lang="en-US" altLang="en-US" sz="1000" b="0" i="0" u="none" strike="noStrike" cap="none" normalizeH="0" baseline="0" dirty="0" smtClean="0">
                <a:ln>
                  <a:noFill/>
                </a:ln>
                <a:solidFill>
                  <a:schemeClr val="tx1"/>
                </a:solidFill>
                <a:effectLst/>
                <a:latin typeface="Arial" panose="020B0604020202020204" pitchFamily="34" charset="0"/>
              </a:rPr>
            </a:br>
            <a:r>
              <a:rPr kumimoji="0" lang="en-US" altLang="en-US" sz="1000" b="0" i="0" u="none" strike="noStrike" cap="none" normalizeH="0" baseline="0" dirty="0" smtClean="0">
                <a:ln>
                  <a:noFill/>
                </a:ln>
                <a:solidFill>
                  <a:schemeClr val="tx1"/>
                </a:solidFill>
                <a:effectLst/>
                <a:latin typeface="Arial" panose="020B0604020202020204" pitchFamily="34" charset="0"/>
              </a:rPr>
              <a:t>If a negative balloter changes their vote to approve or abstain outside of the balloting system, copies of the written confirmation shall be included in the </a:t>
            </a:r>
            <a:r>
              <a:rPr kumimoji="0" lang="en-US" altLang="en-US" sz="1000" b="0" i="0" u="none" strike="noStrike" cap="none" normalizeH="0" baseline="0" dirty="0" err="1" smtClean="0">
                <a:ln>
                  <a:noFill/>
                </a:ln>
                <a:solidFill>
                  <a:schemeClr val="tx1"/>
                </a:solidFill>
                <a:effectLst/>
                <a:latin typeface="Arial" panose="020B0604020202020204" pitchFamily="34" charset="0"/>
              </a:rPr>
              <a:t>RevCom</a:t>
            </a:r>
            <a:r>
              <a:rPr kumimoji="0" lang="en-US" altLang="en-US" sz="1000" b="0" i="0" u="none" strike="noStrike" cap="none" normalizeH="0" baseline="0" dirty="0" smtClean="0">
                <a:ln>
                  <a:noFill/>
                </a:ln>
                <a:solidFill>
                  <a:schemeClr val="tx1"/>
                </a:solidFill>
                <a:effectLst/>
                <a:latin typeface="Arial" panose="020B0604020202020204" pitchFamily="34" charset="0"/>
              </a:rPr>
              <a:t> submittal. If mandatory coordination was conducted outside of the balloting system, coordination emails shall be submitted. Other relevant materials may be submitted as needed.</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1" i="0" u="none" strike="noStrike" cap="none" normalizeH="0" baseline="0" dirty="0" smtClean="0">
                <a:ln>
                  <a:noFill/>
                </a:ln>
                <a:solidFill>
                  <a:schemeClr val="tx1"/>
                </a:solidFill>
                <a:effectLst/>
                <a:latin typeface="Arial" panose="020B0604020202020204" pitchFamily="34" charset="0"/>
              </a:rPr>
              <a:t>NOTE: </a:t>
            </a:r>
            <a:r>
              <a:rPr kumimoji="0" lang="en-US" altLang="en-US" sz="1000" b="0" i="0" u="none" strike="noStrike" cap="none" normalizeH="0" baseline="0" dirty="0" smtClean="0">
                <a:ln>
                  <a:noFill/>
                </a:ln>
                <a:solidFill>
                  <a:schemeClr val="tx1"/>
                </a:solidFill>
                <a:effectLst/>
                <a:latin typeface="Arial" panose="020B0604020202020204" pitchFamily="34" charset="0"/>
              </a:rPr>
              <a:t>Conditional submittals — </a:t>
            </a:r>
            <a:r>
              <a:rPr kumimoji="0" lang="en-US" altLang="en-US" sz="1000" b="0" i="0" u="none" strike="noStrike" cap="none" normalizeH="0" baseline="0" dirty="0" err="1" smtClean="0">
                <a:ln>
                  <a:noFill/>
                </a:ln>
                <a:solidFill>
                  <a:schemeClr val="tx1"/>
                </a:solidFill>
                <a:effectLst/>
                <a:latin typeface="Arial" panose="020B0604020202020204" pitchFamily="34" charset="0"/>
              </a:rPr>
              <a:t>RevCom</a:t>
            </a:r>
            <a:r>
              <a:rPr kumimoji="0" lang="en-US" altLang="en-US" sz="1000" b="0" i="0" u="none" strike="noStrike" cap="none" normalizeH="0" baseline="0" dirty="0" smtClean="0">
                <a:ln>
                  <a:noFill/>
                </a:ln>
                <a:solidFill>
                  <a:schemeClr val="tx1"/>
                </a:solidFill>
                <a:effectLst/>
                <a:latin typeface="Arial" panose="020B0604020202020204" pitchFamily="34" charset="0"/>
              </a:rPr>
              <a:t> will consider reviewing a submittal if a recirculation ballot is in progress at the specified submittal deadline, provided the recirculated draft and all submittal documentation except required materials related to the in-progress recirculation are submitted by the submittal deadline. There shall be no negative votes on new issues, but additional negatives on prior issues are allowed provided the 75% approval rate required is achieved. See </a:t>
            </a:r>
            <a:r>
              <a:rPr kumimoji="0" lang="en-US" altLang="en-US" sz="1000" b="0" i="0" u="none" strike="noStrike" cap="none" normalizeH="0" baseline="0" dirty="0" err="1" smtClean="0">
                <a:ln>
                  <a:noFill/>
                </a:ln>
                <a:solidFill>
                  <a:schemeClr val="tx1"/>
                </a:solidFill>
                <a:effectLst/>
                <a:latin typeface="Arial" panose="020B0604020202020204" pitchFamily="34" charset="0"/>
                <a:hlinkClick r:id="rId4"/>
              </a:rPr>
              <a:t>RevCom</a:t>
            </a:r>
            <a:r>
              <a:rPr kumimoji="0" lang="en-US" altLang="en-US" sz="1000" b="0" i="0" u="none" strike="noStrike" cap="none" normalizeH="0" baseline="0" dirty="0" smtClean="0">
                <a:ln>
                  <a:noFill/>
                </a:ln>
                <a:solidFill>
                  <a:schemeClr val="tx1"/>
                </a:solidFill>
                <a:effectLst/>
                <a:latin typeface="Arial" panose="020B0604020202020204" pitchFamily="34" charset="0"/>
                <a:hlinkClick r:id="rId4"/>
              </a:rPr>
              <a:t> Conventions</a:t>
            </a:r>
            <a:r>
              <a:rPr kumimoji="0" lang="en-US" altLang="en-US" sz="1000" b="0" i="0" u="none" strike="noStrike" cap="none" normalizeH="0" baseline="0" dirty="0" smtClean="0">
                <a:ln>
                  <a:noFill/>
                </a:ln>
                <a:solidFill>
                  <a:schemeClr val="tx1"/>
                </a:solidFill>
                <a:effectLst/>
                <a:latin typeface="Arial" panose="020B0604020202020204" pitchFamily="34" charset="0"/>
              </a:rPr>
              <a:t> for more details.</a:t>
            </a:r>
          </a:p>
        </p:txBody>
      </p:sp>
      <p:pic>
        <p:nvPicPr>
          <p:cNvPr id="1026" name="Picture 2" descr="locked"/>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108575" y="576262"/>
            <a:ext cx="123825" cy="1524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6728001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457200" y="17463"/>
            <a:ext cx="8229600" cy="1143000"/>
          </a:xfrm>
        </p:spPr>
        <p:txBody>
          <a:bodyPr/>
          <a:lstStyle/>
          <a:p>
            <a:r>
              <a:rPr altLang="en-US" smtClean="0"/>
              <a:t>Working Schedule for 1900.5.2</a:t>
            </a:r>
          </a:p>
        </p:txBody>
      </p:sp>
      <p:sp>
        <p:nvSpPr>
          <p:cNvPr id="15363" name="Content Placeholder 2"/>
          <p:cNvSpPr>
            <a:spLocks noGrp="1"/>
          </p:cNvSpPr>
          <p:nvPr>
            <p:ph idx="1"/>
          </p:nvPr>
        </p:nvSpPr>
        <p:spPr>
          <a:xfrm>
            <a:off x="381000" y="1295400"/>
            <a:ext cx="8229600" cy="4525963"/>
          </a:xfrm>
        </p:spPr>
        <p:txBody>
          <a:bodyPr/>
          <a:lstStyle/>
          <a:p>
            <a:r>
              <a:rPr altLang="en-US" sz="1400" dirty="0" smtClean="0"/>
              <a:t>Form Ballot Pool	(Send Ballot Invitation)				6/7/15</a:t>
            </a:r>
            <a:r>
              <a:rPr altLang="en-US" sz="1400" b="1" dirty="0" smtClean="0">
                <a:solidFill>
                  <a:srgbClr val="FF0000"/>
                </a:solidFill>
              </a:rPr>
              <a:t>√</a:t>
            </a:r>
          </a:p>
          <a:p>
            <a:r>
              <a:rPr altLang="en-US" sz="1400" dirty="0" smtClean="0"/>
              <a:t>Final Draft and Schema Adjustments				7/30/15</a:t>
            </a:r>
            <a:r>
              <a:rPr altLang="en-US" sz="1400" b="1" dirty="0" smtClean="0">
                <a:solidFill>
                  <a:srgbClr val="FF0000"/>
                </a:solidFill>
              </a:rPr>
              <a:t>√</a:t>
            </a:r>
            <a:endParaRPr altLang="en-US" sz="1400" dirty="0" smtClean="0"/>
          </a:p>
          <a:p>
            <a:r>
              <a:rPr altLang="en-US" sz="1400" dirty="0" smtClean="0"/>
              <a:t>WG Vote to Sponsor Ballot (need </a:t>
            </a:r>
            <a:r>
              <a:rPr altLang="en-US" sz="1400" dirty="0" err="1" smtClean="0"/>
              <a:t>DySPAN</a:t>
            </a:r>
            <a:r>
              <a:rPr altLang="en-US" sz="1400" dirty="0" smtClean="0"/>
              <a:t>-SC approval)			</a:t>
            </a:r>
            <a:r>
              <a:rPr altLang="en-US" sz="1400" dirty="0" smtClean="0">
                <a:solidFill>
                  <a:srgbClr val="FF0000"/>
                </a:solidFill>
              </a:rPr>
              <a:t>7/30/15</a:t>
            </a:r>
            <a:r>
              <a:rPr altLang="en-US" sz="1400" dirty="0" smtClean="0"/>
              <a:t> (8/18)</a:t>
            </a:r>
            <a:r>
              <a:rPr altLang="en-US" sz="1400" b="1" dirty="0" smtClean="0">
                <a:solidFill>
                  <a:srgbClr val="FF0000"/>
                </a:solidFill>
              </a:rPr>
              <a:t> √</a:t>
            </a:r>
            <a:endParaRPr altLang="en-US" sz="1400" dirty="0" smtClean="0">
              <a:solidFill>
                <a:srgbClr val="FF0000"/>
              </a:solidFill>
            </a:endParaRPr>
          </a:p>
          <a:p>
            <a:r>
              <a:rPr altLang="en-US" sz="1400" dirty="0" err="1" smtClean="0"/>
              <a:t>DySPAN</a:t>
            </a:r>
            <a:r>
              <a:rPr altLang="en-US" sz="1400" dirty="0" smtClean="0"/>
              <a:t>-SC Approval						</a:t>
            </a:r>
            <a:r>
              <a:rPr altLang="en-US" sz="1400" dirty="0" smtClean="0">
                <a:solidFill>
                  <a:srgbClr val="FF0000"/>
                </a:solidFill>
              </a:rPr>
              <a:t>8/28/15</a:t>
            </a:r>
            <a:r>
              <a:rPr altLang="en-US" sz="1400" dirty="0" smtClean="0"/>
              <a:t> </a:t>
            </a:r>
            <a:r>
              <a:rPr altLang="en-US" sz="1400" dirty="0" smtClean="0">
                <a:solidFill>
                  <a:srgbClr val="FF0000"/>
                </a:solidFill>
              </a:rPr>
              <a:t>(9/2)</a:t>
            </a:r>
            <a:r>
              <a:rPr altLang="en-US" sz="1400" b="1" dirty="0" smtClean="0">
                <a:solidFill>
                  <a:srgbClr val="FF0000"/>
                </a:solidFill>
              </a:rPr>
              <a:t> 9/30√</a:t>
            </a:r>
            <a:endParaRPr altLang="en-US" sz="1400" dirty="0" smtClean="0"/>
          </a:p>
          <a:p>
            <a:r>
              <a:rPr altLang="en-US" sz="1400" dirty="0" smtClean="0"/>
              <a:t>Mandatory Editorial Coordination Completes				</a:t>
            </a:r>
            <a:r>
              <a:rPr altLang="en-US" sz="1400" dirty="0" smtClean="0">
                <a:solidFill>
                  <a:srgbClr val="FF0000"/>
                </a:solidFill>
              </a:rPr>
              <a:t>9/30/15</a:t>
            </a:r>
            <a:r>
              <a:rPr altLang="en-US" sz="1400" dirty="0" smtClean="0"/>
              <a:t> </a:t>
            </a:r>
            <a:r>
              <a:rPr altLang="en-US" sz="1400" b="1" dirty="0" smtClean="0">
                <a:solidFill>
                  <a:srgbClr val="FF0000"/>
                </a:solidFill>
              </a:rPr>
              <a:t>12/1 √</a:t>
            </a:r>
          </a:p>
          <a:p>
            <a:r>
              <a:rPr altLang="en-US" sz="1400" dirty="0" smtClean="0"/>
              <a:t>Conduct Ballot						</a:t>
            </a:r>
            <a:r>
              <a:rPr altLang="en-US" sz="1400" dirty="0" smtClean="0">
                <a:solidFill>
                  <a:srgbClr val="FF0000"/>
                </a:solidFill>
              </a:rPr>
              <a:t>1/28/16</a:t>
            </a:r>
            <a:r>
              <a:rPr altLang="en-US" sz="1400" b="1" dirty="0" smtClean="0">
                <a:solidFill>
                  <a:srgbClr val="FF0000"/>
                </a:solidFill>
              </a:rPr>
              <a:t> 1/22 √</a:t>
            </a:r>
            <a:endParaRPr altLang="en-US" sz="1400" dirty="0" smtClean="0"/>
          </a:p>
          <a:p>
            <a:r>
              <a:rPr altLang="en-US" sz="1400" dirty="0" smtClean="0"/>
              <a:t>Ballot completes						</a:t>
            </a:r>
            <a:r>
              <a:rPr altLang="en-US" sz="1400" dirty="0" smtClean="0">
                <a:solidFill>
                  <a:srgbClr val="FF0000"/>
                </a:solidFill>
              </a:rPr>
              <a:t>2/28/15</a:t>
            </a:r>
            <a:r>
              <a:rPr altLang="en-US" sz="1400" b="1" dirty="0" smtClean="0">
                <a:solidFill>
                  <a:srgbClr val="FF0000"/>
                </a:solidFill>
              </a:rPr>
              <a:t> 3/12 √ </a:t>
            </a:r>
            <a:endParaRPr altLang="en-US" sz="1400" dirty="0" smtClean="0"/>
          </a:p>
          <a:p>
            <a:r>
              <a:rPr altLang="en-US" sz="1400" dirty="0" smtClean="0"/>
              <a:t>Form Comment Resolution subcommittee				</a:t>
            </a:r>
            <a:r>
              <a:rPr altLang="en-US" sz="1400" dirty="0" smtClean="0">
                <a:solidFill>
                  <a:srgbClr val="FF0000"/>
                </a:solidFill>
              </a:rPr>
              <a:t>3/15/16</a:t>
            </a:r>
          </a:p>
          <a:p>
            <a:r>
              <a:rPr altLang="en-US" sz="1400" dirty="0" smtClean="0"/>
              <a:t>Suggested comment resolutions available				</a:t>
            </a:r>
            <a:r>
              <a:rPr altLang="en-US" sz="1400" dirty="0" smtClean="0">
                <a:solidFill>
                  <a:srgbClr val="FF0000"/>
                </a:solidFill>
              </a:rPr>
              <a:t>11/15/16 </a:t>
            </a:r>
            <a:r>
              <a:rPr altLang="en-US" sz="1400" b="1" dirty="0" smtClean="0">
                <a:solidFill>
                  <a:srgbClr val="FF0000"/>
                </a:solidFill>
              </a:rPr>
              <a:t>1</a:t>
            </a:r>
            <a:r>
              <a:rPr altLang="en-US" sz="1400" dirty="0" smtClean="0">
                <a:solidFill>
                  <a:srgbClr val="FF0000"/>
                </a:solidFill>
              </a:rPr>
              <a:t>/</a:t>
            </a:r>
            <a:r>
              <a:rPr altLang="en-US" sz="1400" b="1" dirty="0" smtClean="0">
                <a:solidFill>
                  <a:srgbClr val="FF0000"/>
                </a:solidFill>
              </a:rPr>
              <a:t>3/17 √ </a:t>
            </a:r>
            <a:endParaRPr altLang="en-US" sz="1400" dirty="0" smtClean="0">
              <a:solidFill>
                <a:srgbClr val="FF0000"/>
              </a:solidFill>
            </a:endParaRPr>
          </a:p>
          <a:p>
            <a:r>
              <a:rPr altLang="en-US" sz="1400" dirty="0" smtClean="0"/>
              <a:t>Vote for </a:t>
            </a:r>
            <a:r>
              <a:rPr altLang="en-US" sz="1400" dirty="0" err="1" smtClean="0"/>
              <a:t>Recirc</a:t>
            </a:r>
            <a:r>
              <a:rPr altLang="en-US" sz="1400" dirty="0" smtClean="0"/>
              <a:t> Ballot					</a:t>
            </a:r>
            <a:r>
              <a:rPr altLang="en-US" sz="1400" dirty="0" smtClean="0">
                <a:solidFill>
                  <a:srgbClr val="FF0000"/>
                </a:solidFill>
              </a:rPr>
              <a:t>12/1/16 </a:t>
            </a:r>
            <a:r>
              <a:rPr altLang="en-US" sz="1400" b="1" dirty="0" smtClean="0">
                <a:solidFill>
                  <a:srgbClr val="FF0000"/>
                </a:solidFill>
              </a:rPr>
              <a:t>2</a:t>
            </a:r>
            <a:r>
              <a:rPr altLang="en-US" sz="1400" dirty="0" smtClean="0">
                <a:solidFill>
                  <a:srgbClr val="FF0000"/>
                </a:solidFill>
              </a:rPr>
              <a:t>/</a:t>
            </a:r>
            <a:r>
              <a:rPr altLang="en-US" sz="1400" b="1" dirty="0" smtClean="0">
                <a:solidFill>
                  <a:srgbClr val="FF0000"/>
                </a:solidFill>
              </a:rPr>
              <a:t>7/17  </a:t>
            </a:r>
            <a:endParaRPr altLang="en-US" sz="1400" dirty="0" smtClean="0">
              <a:solidFill>
                <a:srgbClr val="FF0000"/>
              </a:solidFill>
            </a:endParaRPr>
          </a:p>
          <a:p>
            <a:r>
              <a:rPr altLang="en-US" sz="1400" dirty="0" smtClean="0"/>
              <a:t>Conduct </a:t>
            </a:r>
            <a:r>
              <a:rPr altLang="en-US" sz="1400" dirty="0" err="1" smtClean="0"/>
              <a:t>Recirc</a:t>
            </a:r>
            <a:r>
              <a:rPr altLang="en-US" sz="1400" dirty="0" smtClean="0"/>
              <a:t> Ballot					</a:t>
            </a:r>
            <a:r>
              <a:rPr altLang="en-US" sz="1400" dirty="0" smtClean="0">
                <a:solidFill>
                  <a:srgbClr val="FF0000"/>
                </a:solidFill>
              </a:rPr>
              <a:t>1/3/17 </a:t>
            </a:r>
            <a:r>
              <a:rPr altLang="en-US" sz="1400" b="1" dirty="0" smtClean="0">
                <a:solidFill>
                  <a:srgbClr val="FF0000"/>
                </a:solidFill>
              </a:rPr>
              <a:t>2</a:t>
            </a:r>
            <a:r>
              <a:rPr altLang="en-US" sz="1400" dirty="0" smtClean="0">
                <a:solidFill>
                  <a:srgbClr val="FF0000"/>
                </a:solidFill>
              </a:rPr>
              <a:t>/</a:t>
            </a:r>
            <a:r>
              <a:rPr altLang="en-US" sz="1400" b="1" dirty="0" smtClean="0">
                <a:solidFill>
                  <a:srgbClr val="FF0000"/>
                </a:solidFill>
              </a:rPr>
              <a:t>28/17</a:t>
            </a:r>
            <a:endParaRPr altLang="en-US" sz="1400" dirty="0" smtClean="0">
              <a:solidFill>
                <a:srgbClr val="FF0000"/>
              </a:solidFill>
            </a:endParaRPr>
          </a:p>
          <a:p>
            <a:r>
              <a:rPr altLang="en-US" sz="1400" dirty="0" smtClean="0"/>
              <a:t>Ballot completes						</a:t>
            </a:r>
            <a:r>
              <a:rPr altLang="en-US" sz="1400" dirty="0" smtClean="0">
                <a:solidFill>
                  <a:srgbClr val="FF0000"/>
                </a:solidFill>
              </a:rPr>
              <a:t>2/2/17 </a:t>
            </a:r>
            <a:r>
              <a:rPr altLang="en-US" sz="1400" b="1" dirty="0" smtClean="0">
                <a:solidFill>
                  <a:srgbClr val="FF0000"/>
                </a:solidFill>
              </a:rPr>
              <a:t>3/10/17</a:t>
            </a:r>
          </a:p>
          <a:p>
            <a:r>
              <a:rPr altLang="en-US" sz="1400" dirty="0" smtClean="0"/>
              <a:t>2</a:t>
            </a:r>
            <a:r>
              <a:rPr altLang="en-US" sz="1400" baseline="30000" dirty="0" smtClean="0"/>
              <a:t>nd</a:t>
            </a:r>
            <a:r>
              <a:rPr altLang="en-US" sz="1400" dirty="0" smtClean="0"/>
              <a:t> Recirculation Ballot Complete					4/3/17</a:t>
            </a:r>
            <a:r>
              <a:rPr lang="en-US" altLang="en-US" sz="1400" b="1" dirty="0">
                <a:solidFill>
                  <a:srgbClr val="FF0000"/>
                </a:solidFill>
              </a:rPr>
              <a:t>√ </a:t>
            </a:r>
            <a:endParaRPr lang="en-US" altLang="en-US" sz="1400" dirty="0">
              <a:solidFill>
                <a:srgbClr val="FF0000"/>
              </a:solidFill>
            </a:endParaRPr>
          </a:p>
          <a:p>
            <a:r>
              <a:rPr altLang="en-US" sz="1400" dirty="0" smtClean="0"/>
              <a:t>Approved by Standards Board					</a:t>
            </a:r>
            <a:r>
              <a:rPr altLang="en-US" sz="1400" dirty="0" smtClean="0">
                <a:solidFill>
                  <a:srgbClr val="FF0000"/>
                </a:solidFill>
              </a:rPr>
              <a:t>6/1/17   </a:t>
            </a:r>
            <a:r>
              <a:rPr altLang="en-US" sz="1400" b="1" dirty="0" smtClean="0">
                <a:solidFill>
                  <a:srgbClr val="FF0000"/>
                </a:solidFill>
              </a:rPr>
              <a:t>8/1/17</a:t>
            </a:r>
          </a:p>
          <a:p>
            <a:r>
              <a:rPr altLang="en-US" sz="1400" dirty="0" smtClean="0"/>
              <a:t>Reference implementation available				</a:t>
            </a:r>
            <a:r>
              <a:rPr altLang="en-US" sz="1400" dirty="0" smtClean="0">
                <a:solidFill>
                  <a:srgbClr val="FF0000"/>
                </a:solidFill>
              </a:rPr>
              <a:t>10/16 </a:t>
            </a:r>
            <a:endParaRPr altLang="en-US" sz="1400" b="1" dirty="0" smtClean="0">
              <a:solidFill>
                <a:srgbClr val="FF0000"/>
              </a:solidFill>
            </a:endParaRPr>
          </a:p>
          <a:p>
            <a:r>
              <a:rPr altLang="en-US" sz="1400" dirty="0" smtClean="0"/>
              <a:t>Certification available					</a:t>
            </a:r>
            <a:r>
              <a:rPr altLang="en-US" sz="1400" dirty="0" smtClean="0">
                <a:solidFill>
                  <a:srgbClr val="FF0000"/>
                </a:solidFill>
              </a:rPr>
              <a:t>?</a:t>
            </a:r>
            <a:endParaRPr altLang="en-US" sz="1400" b="1" dirty="0" smtClean="0">
              <a:solidFill>
                <a:srgbClr val="FF0000"/>
              </a:solidFill>
            </a:endParaRPr>
          </a:p>
          <a:p>
            <a:endParaRPr altLang="en-US" sz="1400" dirty="0" smtClean="0"/>
          </a:p>
          <a:p>
            <a:endParaRPr altLang="en-US" sz="1400" dirty="0" smtClean="0"/>
          </a:p>
        </p:txBody>
      </p:sp>
      <p:sp>
        <p:nvSpPr>
          <p:cNvPr id="4" name="Date Placeholder 3"/>
          <p:cNvSpPr>
            <a:spLocks noGrp="1"/>
          </p:cNvSpPr>
          <p:nvPr>
            <p:ph type="dt" sz="quarter" idx="10"/>
          </p:nvPr>
        </p:nvSpPr>
        <p:spPr/>
        <p:txBody>
          <a:bodyPr/>
          <a:lstStyle/>
          <a:p>
            <a:pPr>
              <a:defRPr/>
            </a:pPr>
            <a:fld id="{E0B2CB72-82C5-4756-9F78-9D7DBF1CD6DA}" type="datetime1">
              <a:rPr lang="en-US" smtClean="0"/>
              <a:t>7/9/2017</a:t>
            </a:fld>
            <a:endParaRPr lang="en-US"/>
          </a:p>
        </p:txBody>
      </p:sp>
      <p:sp>
        <p:nvSpPr>
          <p:cNvPr id="5" name="Footer Placeholder 4"/>
          <p:cNvSpPr>
            <a:spLocks noGrp="1"/>
          </p:cNvSpPr>
          <p:nvPr>
            <p:ph type="ftr" sz="quarter" idx="11"/>
          </p:nvPr>
        </p:nvSpPr>
        <p:spPr/>
        <p:txBody>
          <a:bodyPr/>
          <a:lstStyle/>
          <a:p>
            <a:pPr>
              <a:defRPr/>
            </a:pPr>
            <a:r>
              <a:rPr lang="en-US" smtClean="0"/>
              <a:t>Doc #: 5-17-0015-00-agen</a:t>
            </a:r>
            <a:endParaRPr lang="en-US"/>
          </a:p>
        </p:txBody>
      </p:sp>
      <p:sp>
        <p:nvSpPr>
          <p:cNvPr id="15366"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rgbClr val="000099"/>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rgbClr val="000099"/>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rgbClr val="000099"/>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rgbClr val="000099"/>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rgbClr val="000099"/>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9pPr>
          </a:lstStyle>
          <a:p>
            <a:pPr>
              <a:spcBef>
                <a:spcPct val="0"/>
              </a:spcBef>
              <a:buFontTx/>
              <a:buNone/>
            </a:pPr>
            <a:fld id="{5578ACFF-B97B-4905-BAD5-77B4F8260815}" type="slidenum">
              <a:rPr lang="en-US" altLang="en-US" sz="1200" smtClean="0"/>
              <a:pPr>
                <a:spcBef>
                  <a:spcPct val="0"/>
                </a:spcBef>
                <a:buFontTx/>
                <a:buNone/>
              </a:pPr>
              <a:t>17</a:t>
            </a:fld>
            <a:endParaRPr lang="en-US" altLang="en-US" sz="1200" smtClean="0"/>
          </a:p>
        </p:txBody>
      </p:sp>
      <p:cxnSp>
        <p:nvCxnSpPr>
          <p:cNvPr id="7" name="Straight Connector 6"/>
          <p:cNvCxnSpPr/>
          <p:nvPr/>
        </p:nvCxnSpPr>
        <p:spPr>
          <a:xfrm>
            <a:off x="6878638" y="1954213"/>
            <a:ext cx="533400"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6878638" y="2243138"/>
            <a:ext cx="969962"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a:off x="6878638" y="2481263"/>
            <a:ext cx="533400"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6878638" y="2743200"/>
            <a:ext cx="533400"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6878638" y="2971800"/>
            <a:ext cx="533400"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6878638" y="3505200"/>
            <a:ext cx="665162"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878638" y="3733800"/>
            <a:ext cx="665162"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a:off x="6772420" y="4756727"/>
            <a:ext cx="665162"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2110077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smtClean="0"/>
              <a:t>Other DySPAN-SC Activities</a:t>
            </a:r>
          </a:p>
        </p:txBody>
      </p:sp>
      <p:sp>
        <p:nvSpPr>
          <p:cNvPr id="15363" name="Content Placeholder 2"/>
          <p:cNvSpPr>
            <a:spLocks noGrp="1"/>
          </p:cNvSpPr>
          <p:nvPr>
            <p:ph idx="1"/>
          </p:nvPr>
        </p:nvSpPr>
        <p:spPr/>
        <p:txBody>
          <a:bodyPr/>
          <a:lstStyle/>
          <a:p>
            <a:r>
              <a:rPr dirty="0" smtClean="0"/>
              <a:t>Leadership meetings</a:t>
            </a:r>
          </a:p>
          <a:p>
            <a:pPr lvl="1"/>
            <a:r>
              <a:rPr lang="en-US" dirty="0" smtClean="0"/>
              <a:t>None</a:t>
            </a:r>
            <a:endParaRPr dirty="0" smtClean="0"/>
          </a:p>
          <a:p>
            <a:pPr lvl="2"/>
            <a:endParaRPr lang="en-US" dirty="0" smtClean="0"/>
          </a:p>
          <a:p>
            <a:r>
              <a:rPr lang="en-US" dirty="0" smtClean="0"/>
              <a:t>Is it time to revisit the 1900.5 Architecture</a:t>
            </a:r>
            <a:r>
              <a:rPr lang="en-US" dirty="0" smtClean="0"/>
              <a:t>?</a:t>
            </a:r>
          </a:p>
          <a:p>
            <a:pPr lvl="1"/>
            <a:r>
              <a:rPr lang="en-US" dirty="0" smtClean="0"/>
              <a:t>Ad Hoc discussions?</a:t>
            </a:r>
            <a:endParaRPr lang="en-US" dirty="0" smtClean="0"/>
          </a:p>
          <a:p>
            <a:endParaRPr lang="en-US" dirty="0"/>
          </a:p>
          <a:p>
            <a:r>
              <a:rPr lang="en-US" dirty="0" smtClean="0"/>
              <a:t>Other activities?</a:t>
            </a:r>
          </a:p>
        </p:txBody>
      </p:sp>
      <p:sp>
        <p:nvSpPr>
          <p:cNvPr id="4" name="Date Placeholder 3"/>
          <p:cNvSpPr>
            <a:spLocks noGrp="1"/>
          </p:cNvSpPr>
          <p:nvPr>
            <p:ph type="dt" sz="quarter" idx="10"/>
          </p:nvPr>
        </p:nvSpPr>
        <p:spPr/>
        <p:txBody>
          <a:bodyPr/>
          <a:lstStyle/>
          <a:p>
            <a:pPr>
              <a:defRPr/>
            </a:pPr>
            <a:fld id="{7154DA73-4467-47E8-9BEE-987F6FC6C91B}" type="datetime1">
              <a:rPr lang="en-US" smtClean="0"/>
              <a:t>7/9/2017</a:t>
            </a:fld>
            <a:endParaRPr lang="en-US"/>
          </a:p>
        </p:txBody>
      </p:sp>
      <p:sp>
        <p:nvSpPr>
          <p:cNvPr id="5" name="Footer Placeholder 4"/>
          <p:cNvSpPr>
            <a:spLocks noGrp="1"/>
          </p:cNvSpPr>
          <p:nvPr>
            <p:ph type="ftr" sz="quarter" idx="11"/>
          </p:nvPr>
        </p:nvSpPr>
        <p:spPr/>
        <p:txBody>
          <a:bodyPr/>
          <a:lstStyle/>
          <a:p>
            <a:pPr>
              <a:defRPr/>
            </a:pPr>
            <a:r>
              <a:rPr lang="en-US" smtClean="0"/>
              <a:t>Doc #: 5-17-0015-00-agen</a:t>
            </a:r>
            <a:endParaRPr lang="en-US"/>
          </a:p>
        </p:txBody>
      </p:sp>
      <p:sp>
        <p:nvSpPr>
          <p:cNvPr id="6" name="Slide Number Placeholder 5"/>
          <p:cNvSpPr>
            <a:spLocks noGrp="1"/>
          </p:cNvSpPr>
          <p:nvPr>
            <p:ph type="sldNum" sz="quarter" idx="12"/>
          </p:nvPr>
        </p:nvSpPr>
        <p:spPr/>
        <p:txBody>
          <a:bodyPr/>
          <a:lstStyle/>
          <a:p>
            <a:pPr>
              <a:defRPr/>
            </a:pPr>
            <a:fld id="{3F8E209E-B556-43A6-906C-D45DFA64A2DE}" type="slidenum">
              <a:rPr lang="en-US" smtClean="0"/>
              <a:pPr>
                <a:defRPr/>
              </a:pPr>
              <a:t>18</a:t>
            </a:fld>
            <a:endParaRPr lang="en-US"/>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457200" y="152400"/>
            <a:ext cx="8229600" cy="1143000"/>
          </a:xfrm>
        </p:spPr>
        <p:txBody>
          <a:bodyPr/>
          <a:lstStyle/>
          <a:p>
            <a:r>
              <a:rPr dirty="0" smtClean="0"/>
              <a:t>Marketing Inputs</a:t>
            </a:r>
          </a:p>
        </p:txBody>
      </p:sp>
      <p:sp>
        <p:nvSpPr>
          <p:cNvPr id="16387" name="Content Placeholder 2"/>
          <p:cNvSpPr>
            <a:spLocks noGrp="1"/>
          </p:cNvSpPr>
          <p:nvPr>
            <p:ph idx="1"/>
          </p:nvPr>
        </p:nvSpPr>
        <p:spPr>
          <a:xfrm>
            <a:off x="190500" y="1371600"/>
            <a:ext cx="8763000" cy="4525963"/>
          </a:xfrm>
        </p:spPr>
        <p:txBody>
          <a:bodyPr/>
          <a:lstStyle/>
          <a:p>
            <a:r>
              <a:rPr sz="2800" dirty="0" err="1" smtClean="0"/>
              <a:t>WInnForum</a:t>
            </a:r>
            <a:r>
              <a:rPr sz="2800" dirty="0" smtClean="0"/>
              <a:t> 3.6GHz stakeholders </a:t>
            </a:r>
            <a:r>
              <a:rPr lang="en-US" sz="2800" dirty="0" smtClean="0"/>
              <a:t>–</a:t>
            </a:r>
            <a:r>
              <a:rPr sz="2800" dirty="0" smtClean="0"/>
              <a:t> Status?</a:t>
            </a:r>
          </a:p>
          <a:p>
            <a:r>
              <a:rPr lang="en-US" sz="2800" dirty="0" smtClean="0"/>
              <a:t>NSC</a:t>
            </a:r>
            <a:endParaRPr lang="en-US" sz="2800" dirty="0" smtClean="0"/>
          </a:p>
          <a:p>
            <a:pPr lvl="1"/>
            <a:r>
              <a:rPr lang="en-US" sz="2400" dirty="0" smtClean="0"/>
              <a:t>Status</a:t>
            </a:r>
            <a:endParaRPr lang="en-US" sz="2400" dirty="0" smtClean="0"/>
          </a:p>
          <a:p>
            <a:r>
              <a:rPr lang="en-US" sz="2800" dirty="0" smtClean="0"/>
              <a:t>Standards paper in process</a:t>
            </a:r>
          </a:p>
          <a:p>
            <a:pPr lvl="1"/>
            <a:r>
              <a:rPr lang="en-US" sz="2400" dirty="0" smtClean="0"/>
              <a:t>Communications Magazine</a:t>
            </a:r>
          </a:p>
          <a:p>
            <a:pPr lvl="2"/>
            <a:r>
              <a:rPr lang="en-US" sz="2000" dirty="0" smtClean="0"/>
              <a:t>2 papers – 1900.5.1 and 1900.5.2</a:t>
            </a:r>
          </a:p>
          <a:p>
            <a:r>
              <a:rPr lang="en-US" sz="2800" dirty="0" smtClean="0"/>
              <a:t>Spectrum Challenge?</a:t>
            </a:r>
          </a:p>
          <a:p>
            <a:pPr lvl="1"/>
            <a:r>
              <a:rPr lang="en-US" sz="2400" dirty="0" smtClean="0"/>
              <a:t>Will 1900.5.2 be used?</a:t>
            </a:r>
          </a:p>
        </p:txBody>
      </p:sp>
      <p:sp>
        <p:nvSpPr>
          <p:cNvPr id="4" name="Date Placeholder 3"/>
          <p:cNvSpPr>
            <a:spLocks noGrp="1"/>
          </p:cNvSpPr>
          <p:nvPr>
            <p:ph type="dt" sz="quarter" idx="10"/>
          </p:nvPr>
        </p:nvSpPr>
        <p:spPr/>
        <p:txBody>
          <a:bodyPr/>
          <a:lstStyle/>
          <a:p>
            <a:pPr>
              <a:defRPr/>
            </a:pPr>
            <a:fld id="{2549F2D0-AD1A-4A00-A4CF-99D73F0DAF6A}" type="datetime1">
              <a:rPr lang="en-US" smtClean="0"/>
              <a:t>7/9/2017</a:t>
            </a:fld>
            <a:endParaRPr lang="en-US"/>
          </a:p>
        </p:txBody>
      </p:sp>
      <p:sp>
        <p:nvSpPr>
          <p:cNvPr id="5" name="Footer Placeholder 4"/>
          <p:cNvSpPr>
            <a:spLocks noGrp="1"/>
          </p:cNvSpPr>
          <p:nvPr>
            <p:ph type="ftr" sz="quarter" idx="11"/>
          </p:nvPr>
        </p:nvSpPr>
        <p:spPr/>
        <p:txBody>
          <a:bodyPr/>
          <a:lstStyle/>
          <a:p>
            <a:pPr>
              <a:defRPr/>
            </a:pPr>
            <a:r>
              <a:rPr lang="en-US" smtClean="0"/>
              <a:t>Doc #: 5-17-0015-00-agen</a:t>
            </a:r>
            <a:endParaRPr lang="en-US"/>
          </a:p>
        </p:txBody>
      </p:sp>
      <p:sp>
        <p:nvSpPr>
          <p:cNvPr id="6" name="Slide Number Placeholder 5"/>
          <p:cNvSpPr>
            <a:spLocks noGrp="1"/>
          </p:cNvSpPr>
          <p:nvPr>
            <p:ph type="sldNum" sz="quarter" idx="12"/>
          </p:nvPr>
        </p:nvSpPr>
        <p:spPr/>
        <p:txBody>
          <a:bodyPr/>
          <a:lstStyle/>
          <a:p>
            <a:pPr>
              <a:defRPr/>
            </a:pPr>
            <a:fld id="{59B0CEE9-FA62-4388-88D5-63BF634C8DE8}" type="slidenum">
              <a:rPr lang="en-US" smtClean="0"/>
              <a:pPr>
                <a:defRPr/>
              </a:pPr>
              <a:t>19</a:t>
            </a:fld>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idx="4294967295"/>
          </p:nvPr>
        </p:nvSpPr>
        <p:spPr>
          <a:xfrm>
            <a:off x="685800" y="115888"/>
            <a:ext cx="7772400" cy="1143000"/>
          </a:xfrm>
        </p:spPr>
        <p:txBody>
          <a:bodyPr/>
          <a:lstStyle/>
          <a:p>
            <a:r>
              <a:rPr smtClean="0"/>
              <a:t> Monthly WG Meeting</a:t>
            </a:r>
            <a:br>
              <a:rPr smtClean="0"/>
            </a:br>
            <a:r>
              <a:rPr smtClean="0"/>
              <a:t>Electronic Meeting Details</a:t>
            </a:r>
          </a:p>
        </p:txBody>
      </p:sp>
      <p:sp>
        <p:nvSpPr>
          <p:cNvPr id="3075" name="Text Box 5040"/>
          <p:cNvSpPr txBox="1">
            <a:spLocks noChangeArrowheads="1"/>
          </p:cNvSpPr>
          <p:nvPr/>
        </p:nvSpPr>
        <p:spPr bwMode="auto">
          <a:xfrm>
            <a:off x="349250" y="1447800"/>
            <a:ext cx="8382000" cy="5078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457200" indent="-457200"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r>
              <a:rPr lang="en-US" dirty="0"/>
              <a:t>1.  Please join my meeting. </a:t>
            </a:r>
            <a:br>
              <a:rPr lang="en-US" dirty="0"/>
            </a:br>
            <a:r>
              <a:rPr lang="en-US" u="sng" dirty="0">
                <a:hlinkClick r:id="rId3"/>
              </a:rPr>
              <a:t>https://global.gotomeeting.com/join/679013973</a:t>
            </a:r>
            <a:r>
              <a:rPr lang="en-US" dirty="0"/>
              <a:t> </a:t>
            </a:r>
          </a:p>
          <a:p>
            <a:endParaRPr lang="en-US" dirty="0"/>
          </a:p>
          <a:p>
            <a:r>
              <a:rPr lang="en-US" dirty="0"/>
              <a:t>2.  Use your microphone and speakers (VoIP) - a headset is recommended.  Or, call in using your telephone. </a:t>
            </a:r>
          </a:p>
          <a:p>
            <a:r>
              <a:rPr lang="en-US" dirty="0"/>
              <a:t>United States: +1 (619) 550-0006 </a:t>
            </a:r>
            <a:br>
              <a:rPr lang="en-US" dirty="0"/>
            </a:br>
            <a:r>
              <a:rPr lang="en-US" dirty="0"/>
              <a:t>Australia: +61 2 9087 3605 </a:t>
            </a:r>
            <a:br>
              <a:rPr lang="en-US" dirty="0"/>
            </a:br>
            <a:r>
              <a:rPr lang="en-US" dirty="0"/>
              <a:t>Austria: +43 (0) 7 2088 1403 </a:t>
            </a:r>
            <a:br>
              <a:rPr lang="en-US" dirty="0"/>
            </a:br>
            <a:r>
              <a:rPr lang="en-US" dirty="0"/>
              <a:t>Belgium: +32 (0) 38 08 1856 </a:t>
            </a:r>
            <a:br>
              <a:rPr lang="en-US" dirty="0"/>
            </a:br>
            <a:r>
              <a:rPr lang="en-US" dirty="0"/>
              <a:t>Canada: +1 (647) 497-9351 </a:t>
            </a:r>
            <a:br>
              <a:rPr lang="en-US" dirty="0"/>
            </a:br>
            <a:r>
              <a:rPr lang="en-US" dirty="0"/>
              <a:t>Denmark: +45 (0) 69 91 88 64 </a:t>
            </a:r>
            <a:br>
              <a:rPr lang="en-US" dirty="0"/>
            </a:br>
            <a:r>
              <a:rPr lang="en-US" dirty="0"/>
              <a:t>Finland: +358 (0) 942 41 5780 </a:t>
            </a:r>
            <a:br>
              <a:rPr lang="en-US" dirty="0"/>
            </a:br>
            <a:r>
              <a:rPr lang="en-US" dirty="0"/>
              <a:t>France: +33 (0) 170 950 592 </a:t>
            </a:r>
            <a:br>
              <a:rPr lang="en-US" dirty="0"/>
            </a:br>
            <a:endParaRPr lang="en-US" dirty="0"/>
          </a:p>
          <a:p>
            <a:r>
              <a:rPr lang="en-US" dirty="0"/>
              <a:t>Access Code: 679-013-973 </a:t>
            </a:r>
            <a:br>
              <a:rPr lang="en-US" dirty="0"/>
            </a:br>
            <a:r>
              <a:rPr lang="en-US" dirty="0"/>
              <a:t>Audio PIN: Shown after joining the meeting </a:t>
            </a:r>
          </a:p>
          <a:p>
            <a:r>
              <a:rPr lang="en-US" dirty="0"/>
              <a:t>Meeting ID: 679-013-973 </a:t>
            </a:r>
          </a:p>
          <a:p>
            <a:pPr>
              <a:buFont typeface="Arial" pitchFamily="34" charset="0"/>
              <a:buChar char="•"/>
            </a:pPr>
            <a:endParaRPr lang="en-US" dirty="0">
              <a:latin typeface="Times New Roman" pitchFamily="18" charset="0"/>
            </a:endParaRPr>
          </a:p>
        </p:txBody>
      </p:sp>
      <p:sp>
        <p:nvSpPr>
          <p:cNvPr id="2" name="Date Placeholder 1"/>
          <p:cNvSpPr>
            <a:spLocks noGrp="1"/>
          </p:cNvSpPr>
          <p:nvPr>
            <p:ph type="dt" sz="quarter" idx="10"/>
          </p:nvPr>
        </p:nvSpPr>
        <p:spPr/>
        <p:txBody>
          <a:bodyPr/>
          <a:lstStyle/>
          <a:p>
            <a:pPr>
              <a:defRPr/>
            </a:pPr>
            <a:fld id="{DBAB6AD4-13BE-45B4-86BE-4E700CEDFA49}" type="datetime1">
              <a:rPr lang="en-US" smtClean="0"/>
              <a:t>7/9/2017</a:t>
            </a:fld>
            <a:endParaRPr lang="en-US"/>
          </a:p>
        </p:txBody>
      </p:sp>
      <p:sp>
        <p:nvSpPr>
          <p:cNvPr id="3" name="Footer Placeholder 2"/>
          <p:cNvSpPr>
            <a:spLocks noGrp="1"/>
          </p:cNvSpPr>
          <p:nvPr>
            <p:ph type="ftr" sz="quarter" idx="11"/>
          </p:nvPr>
        </p:nvSpPr>
        <p:spPr/>
        <p:txBody>
          <a:bodyPr/>
          <a:lstStyle/>
          <a:p>
            <a:pPr>
              <a:defRPr/>
            </a:pPr>
            <a:r>
              <a:rPr lang="en-US" smtClean="0"/>
              <a:t>Doc #: 5-17-0015-00-agen</a:t>
            </a:r>
            <a:endParaRPr lang="en-US"/>
          </a:p>
        </p:txBody>
      </p:sp>
      <p:sp>
        <p:nvSpPr>
          <p:cNvPr id="4" name="Slide Number Placeholder 3"/>
          <p:cNvSpPr>
            <a:spLocks noGrp="1"/>
          </p:cNvSpPr>
          <p:nvPr>
            <p:ph type="sldNum" sz="quarter" idx="12"/>
          </p:nvPr>
        </p:nvSpPr>
        <p:spPr/>
        <p:txBody>
          <a:bodyPr/>
          <a:lstStyle/>
          <a:p>
            <a:pPr>
              <a:defRPr/>
            </a:pPr>
            <a:fld id="{3406F457-2706-4F6B-976E-F569A492BDEF}" type="slidenum">
              <a:rPr lang="en-US" smtClean="0"/>
              <a:pPr>
                <a:defRPr/>
              </a:pPr>
              <a:t>2</a:t>
            </a:fld>
            <a:endParaRPr lang="en-US"/>
          </a:p>
        </p:txBody>
      </p:sp>
      <p:sp>
        <p:nvSpPr>
          <p:cNvPr id="3079" name="TextBox 4"/>
          <p:cNvSpPr txBox="1">
            <a:spLocks noChangeArrowheads="1"/>
          </p:cNvSpPr>
          <p:nvPr/>
        </p:nvSpPr>
        <p:spPr bwMode="auto">
          <a:xfrm>
            <a:off x="4114800" y="2667000"/>
            <a:ext cx="3806825" cy="2862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a:t>Germany: +49 (0) 692 5736 7210 </a:t>
            </a:r>
            <a:br>
              <a:rPr lang="en-US"/>
            </a:br>
            <a:r>
              <a:rPr lang="en-US"/>
              <a:t>Ireland: +353 (0) 14 845 978 </a:t>
            </a:r>
            <a:br>
              <a:rPr lang="en-US"/>
            </a:br>
            <a:r>
              <a:rPr lang="en-US"/>
              <a:t>Italy: +39 0 553 98 95 67 </a:t>
            </a:r>
            <a:br>
              <a:rPr lang="en-US"/>
            </a:br>
            <a:r>
              <a:rPr lang="en-US"/>
              <a:t>Netherlands: +31 (0) 208 080 381 </a:t>
            </a:r>
            <a:br>
              <a:rPr lang="en-US"/>
            </a:br>
            <a:r>
              <a:rPr lang="en-US"/>
              <a:t>New Zealand: +64 (0) 4 974 7214 </a:t>
            </a:r>
            <a:br>
              <a:rPr lang="en-US"/>
            </a:br>
            <a:r>
              <a:rPr lang="en-US"/>
              <a:t>Norway: +47 21 03 58 98 </a:t>
            </a:r>
            <a:br>
              <a:rPr lang="en-US"/>
            </a:br>
            <a:r>
              <a:rPr lang="en-US"/>
              <a:t>Spain: +34 955 32 0845 </a:t>
            </a:r>
            <a:br>
              <a:rPr lang="en-US"/>
            </a:br>
            <a:r>
              <a:rPr lang="en-US"/>
              <a:t>Sweden: +46 (0) 853 527 836 </a:t>
            </a:r>
            <a:br>
              <a:rPr lang="en-US"/>
            </a:br>
            <a:r>
              <a:rPr lang="en-US"/>
              <a:t>Switzerland: +41 (0) 435 0167 09 </a:t>
            </a:r>
            <a:br>
              <a:rPr lang="en-US"/>
            </a:br>
            <a:r>
              <a:rPr lang="en-US"/>
              <a:t>United Kingdom: +44 (0) 330 221 0086</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484094" y="-22412"/>
            <a:ext cx="8229600" cy="1143000"/>
          </a:xfrm>
        </p:spPr>
        <p:txBody>
          <a:bodyPr/>
          <a:lstStyle/>
          <a:p>
            <a:r>
              <a:rPr dirty="0" smtClean="0"/>
              <a:t>Meeting Planning</a:t>
            </a:r>
          </a:p>
        </p:txBody>
      </p:sp>
      <p:sp>
        <p:nvSpPr>
          <p:cNvPr id="17411" name="Content Placeholder 2"/>
          <p:cNvSpPr>
            <a:spLocks noGrp="1"/>
          </p:cNvSpPr>
          <p:nvPr>
            <p:ph idx="1"/>
          </p:nvPr>
        </p:nvSpPr>
        <p:spPr>
          <a:xfrm>
            <a:off x="304800" y="1219200"/>
            <a:ext cx="8229600" cy="4525963"/>
          </a:xfrm>
        </p:spPr>
        <p:txBody>
          <a:bodyPr/>
          <a:lstStyle/>
          <a:p>
            <a:r>
              <a:rPr lang="en-US" dirty="0" smtClean="0"/>
              <a:t>04 July is next scheduled monthly electronic meeting</a:t>
            </a:r>
          </a:p>
          <a:p>
            <a:pPr lvl="1"/>
            <a:r>
              <a:rPr lang="en-US" dirty="0" smtClean="0"/>
              <a:t>Move to </a:t>
            </a:r>
            <a:r>
              <a:rPr lang="en-US" dirty="0" smtClean="0"/>
              <a:t>01 August </a:t>
            </a:r>
            <a:r>
              <a:rPr lang="en-US" dirty="0" smtClean="0"/>
              <a:t>2017 @ 2:30 PM </a:t>
            </a:r>
            <a:r>
              <a:rPr lang="en-US" dirty="0" smtClean="0"/>
              <a:t>EDT</a:t>
            </a:r>
            <a:endParaRPr lang="en-US" dirty="0" smtClean="0"/>
          </a:p>
          <a:p>
            <a:endParaRPr lang="en-US" dirty="0"/>
          </a:p>
        </p:txBody>
      </p:sp>
      <p:sp>
        <p:nvSpPr>
          <p:cNvPr id="4" name="Date Placeholder 3"/>
          <p:cNvSpPr>
            <a:spLocks noGrp="1"/>
          </p:cNvSpPr>
          <p:nvPr>
            <p:ph type="dt" sz="quarter" idx="10"/>
          </p:nvPr>
        </p:nvSpPr>
        <p:spPr/>
        <p:txBody>
          <a:bodyPr/>
          <a:lstStyle/>
          <a:p>
            <a:pPr>
              <a:defRPr/>
            </a:pPr>
            <a:fld id="{72EB29BD-2A51-47EE-AB14-6AFCE4A4E7E5}" type="datetime1">
              <a:rPr lang="en-US" smtClean="0"/>
              <a:t>7/9/2017</a:t>
            </a:fld>
            <a:endParaRPr lang="en-US"/>
          </a:p>
        </p:txBody>
      </p:sp>
      <p:sp>
        <p:nvSpPr>
          <p:cNvPr id="5" name="Footer Placeholder 4"/>
          <p:cNvSpPr>
            <a:spLocks noGrp="1"/>
          </p:cNvSpPr>
          <p:nvPr>
            <p:ph type="ftr" sz="quarter" idx="11"/>
          </p:nvPr>
        </p:nvSpPr>
        <p:spPr/>
        <p:txBody>
          <a:bodyPr/>
          <a:lstStyle/>
          <a:p>
            <a:pPr>
              <a:defRPr/>
            </a:pPr>
            <a:r>
              <a:rPr lang="en-US" smtClean="0"/>
              <a:t>Doc #: 5-17-0015-00-agen</a:t>
            </a:r>
            <a:endParaRPr lang="en-US"/>
          </a:p>
        </p:txBody>
      </p:sp>
      <p:sp>
        <p:nvSpPr>
          <p:cNvPr id="6" name="Slide Number Placeholder 5"/>
          <p:cNvSpPr>
            <a:spLocks noGrp="1"/>
          </p:cNvSpPr>
          <p:nvPr>
            <p:ph type="sldNum" sz="quarter" idx="12"/>
          </p:nvPr>
        </p:nvSpPr>
        <p:spPr/>
        <p:txBody>
          <a:bodyPr/>
          <a:lstStyle/>
          <a:p>
            <a:pPr>
              <a:defRPr/>
            </a:pPr>
            <a:fld id="{03B80821-6BB5-481B-A945-F4DBEA439394}" type="slidenum">
              <a:rPr lang="en-US" smtClean="0"/>
              <a:pPr>
                <a:defRPr/>
              </a:pPr>
              <a:t>20</a:t>
            </a:fld>
            <a:endParaRPr lang="en-US"/>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484094" y="-22412"/>
            <a:ext cx="8229600" cy="1143000"/>
          </a:xfrm>
        </p:spPr>
        <p:txBody>
          <a:bodyPr/>
          <a:lstStyle/>
          <a:p>
            <a:r>
              <a:rPr dirty="0" smtClean="0"/>
              <a:t>Ad </a:t>
            </a:r>
            <a:r>
              <a:rPr dirty="0" smtClean="0"/>
              <a:t>Hoc?</a:t>
            </a:r>
            <a:endParaRPr dirty="0" smtClean="0"/>
          </a:p>
        </p:txBody>
      </p:sp>
      <p:sp>
        <p:nvSpPr>
          <p:cNvPr id="17411" name="Content Placeholder 2"/>
          <p:cNvSpPr>
            <a:spLocks noGrp="1"/>
          </p:cNvSpPr>
          <p:nvPr>
            <p:ph idx="1"/>
          </p:nvPr>
        </p:nvSpPr>
        <p:spPr>
          <a:xfrm>
            <a:off x="304800" y="1219200"/>
            <a:ext cx="8229600" cy="4525963"/>
          </a:xfrm>
        </p:spPr>
        <p:txBody>
          <a:bodyPr/>
          <a:lstStyle/>
          <a:p>
            <a:r>
              <a:rPr lang="en-US" dirty="0" err="1" smtClean="0"/>
              <a:t>AoB</a:t>
            </a:r>
            <a:r>
              <a:rPr lang="en-US" dirty="0" smtClean="0"/>
              <a:t>?</a:t>
            </a:r>
          </a:p>
          <a:p>
            <a:endParaRPr lang="en-US" dirty="0"/>
          </a:p>
          <a:p>
            <a:r>
              <a:rPr lang="en-US" dirty="0" smtClean="0"/>
              <a:t>Adjourn to </a:t>
            </a:r>
            <a:r>
              <a:rPr lang="en-US" dirty="0" smtClean="0"/>
              <a:t>Ad Hoc?</a:t>
            </a:r>
            <a:endParaRPr lang="en-US" dirty="0" smtClean="0"/>
          </a:p>
          <a:p>
            <a:endParaRPr lang="en-US" dirty="0"/>
          </a:p>
        </p:txBody>
      </p:sp>
      <p:sp>
        <p:nvSpPr>
          <p:cNvPr id="4" name="Date Placeholder 3"/>
          <p:cNvSpPr>
            <a:spLocks noGrp="1"/>
          </p:cNvSpPr>
          <p:nvPr>
            <p:ph type="dt" sz="quarter" idx="10"/>
          </p:nvPr>
        </p:nvSpPr>
        <p:spPr/>
        <p:txBody>
          <a:bodyPr/>
          <a:lstStyle/>
          <a:p>
            <a:pPr>
              <a:defRPr/>
            </a:pPr>
            <a:fld id="{09ED45DC-1359-4ED6-833F-396DEBE27ECB}" type="datetime1">
              <a:rPr lang="en-US" smtClean="0"/>
              <a:t>7/9/2017</a:t>
            </a:fld>
            <a:endParaRPr lang="en-US"/>
          </a:p>
        </p:txBody>
      </p:sp>
      <p:sp>
        <p:nvSpPr>
          <p:cNvPr id="5" name="Footer Placeholder 4"/>
          <p:cNvSpPr>
            <a:spLocks noGrp="1"/>
          </p:cNvSpPr>
          <p:nvPr>
            <p:ph type="ftr" sz="quarter" idx="11"/>
          </p:nvPr>
        </p:nvSpPr>
        <p:spPr/>
        <p:txBody>
          <a:bodyPr/>
          <a:lstStyle/>
          <a:p>
            <a:pPr>
              <a:defRPr/>
            </a:pPr>
            <a:r>
              <a:rPr lang="en-US" smtClean="0"/>
              <a:t>Doc #: 5-17-0015-00-agen</a:t>
            </a:r>
            <a:endParaRPr lang="en-US"/>
          </a:p>
        </p:txBody>
      </p:sp>
      <p:sp>
        <p:nvSpPr>
          <p:cNvPr id="6" name="Slide Number Placeholder 5"/>
          <p:cNvSpPr>
            <a:spLocks noGrp="1"/>
          </p:cNvSpPr>
          <p:nvPr>
            <p:ph type="sldNum" sz="quarter" idx="12"/>
          </p:nvPr>
        </p:nvSpPr>
        <p:spPr/>
        <p:txBody>
          <a:bodyPr/>
          <a:lstStyle/>
          <a:p>
            <a:pPr>
              <a:defRPr/>
            </a:pPr>
            <a:fld id="{03B80821-6BB5-481B-A945-F4DBEA439394}" type="slidenum">
              <a:rPr lang="en-US" smtClean="0"/>
              <a:pPr>
                <a:defRPr/>
              </a:pPr>
              <a:t>21</a:t>
            </a:fld>
            <a:endParaRPr lang="en-US"/>
          </a:p>
        </p:txBody>
      </p:sp>
    </p:spTree>
    <p:extLst>
      <p:ext uri="{BB962C8B-B14F-4D97-AF65-F5344CB8AC3E}">
        <p14:creationId xmlns:p14="http://schemas.microsoft.com/office/powerpoint/2010/main" val="239473699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IEEE 1900.5 Meeting</a:t>
            </a:r>
            <a:br>
              <a:rPr lang="en-US" dirty="0" smtClean="0"/>
            </a:br>
            <a:r>
              <a:rPr lang="en-US" dirty="0" smtClean="0"/>
              <a:t>07/11/17 </a:t>
            </a:r>
            <a:r>
              <a:rPr lang="en-US" dirty="0" smtClean="0"/>
              <a:t>@</a:t>
            </a:r>
            <a:r>
              <a:rPr lang="en-US" dirty="0"/>
              <a:t>2</a:t>
            </a:r>
            <a:r>
              <a:rPr lang="en-US" dirty="0" smtClean="0"/>
              <a:t>:30 PM EDT</a:t>
            </a:r>
            <a:endParaRPr lang="en-US" dirty="0"/>
          </a:p>
        </p:txBody>
      </p:sp>
      <p:sp>
        <p:nvSpPr>
          <p:cNvPr id="4" name="Date Placeholder 3"/>
          <p:cNvSpPr>
            <a:spLocks noGrp="1"/>
          </p:cNvSpPr>
          <p:nvPr>
            <p:ph type="dt" sz="half" idx="10"/>
          </p:nvPr>
        </p:nvSpPr>
        <p:spPr/>
        <p:txBody>
          <a:bodyPr/>
          <a:lstStyle/>
          <a:p>
            <a:pPr>
              <a:defRPr/>
            </a:pPr>
            <a:fld id="{559ECC3D-7F51-4720-AC5F-FB60D04BA28F}" type="datetime1">
              <a:rPr lang="en-US" smtClean="0"/>
              <a:t>7/9/2017</a:t>
            </a:fld>
            <a:endParaRPr lang="en-US"/>
          </a:p>
        </p:txBody>
      </p:sp>
      <p:sp>
        <p:nvSpPr>
          <p:cNvPr id="5" name="Footer Placeholder 4"/>
          <p:cNvSpPr>
            <a:spLocks noGrp="1"/>
          </p:cNvSpPr>
          <p:nvPr>
            <p:ph type="ftr" sz="quarter" idx="11"/>
          </p:nvPr>
        </p:nvSpPr>
        <p:spPr/>
        <p:txBody>
          <a:bodyPr/>
          <a:lstStyle/>
          <a:p>
            <a:pPr>
              <a:defRPr/>
            </a:pPr>
            <a:r>
              <a:rPr lang="en-US" dirty="0" smtClean="0"/>
              <a:t>Doc #: 5-17-0015-00-agen</a:t>
            </a:r>
            <a:endParaRPr lang="en-US" dirty="0"/>
          </a:p>
        </p:txBody>
      </p:sp>
      <p:sp>
        <p:nvSpPr>
          <p:cNvPr id="6" name="Slide Number Placeholder 5"/>
          <p:cNvSpPr>
            <a:spLocks noGrp="1"/>
          </p:cNvSpPr>
          <p:nvPr>
            <p:ph type="sldNum" sz="quarter" idx="12"/>
          </p:nvPr>
        </p:nvSpPr>
        <p:spPr/>
        <p:txBody>
          <a:bodyPr/>
          <a:lstStyle/>
          <a:p>
            <a:pPr>
              <a:defRPr/>
            </a:pPr>
            <a:fld id="{986769F2-C589-4C46-B9E8-371DE6369B6E}" type="slidenum">
              <a:rPr lang="en-US" smtClean="0"/>
              <a:pPr>
                <a:defRPr/>
              </a:pPr>
              <a:t>22</a:t>
            </a:fld>
            <a:endParaRPr lang="en-US"/>
          </a:p>
        </p:txBody>
      </p:sp>
      <p:sp>
        <p:nvSpPr>
          <p:cNvPr id="7" name="Rectangle 6"/>
          <p:cNvSpPr/>
          <p:nvPr/>
        </p:nvSpPr>
        <p:spPr>
          <a:xfrm>
            <a:off x="864290" y="2967335"/>
            <a:ext cx="7415428" cy="1323439"/>
          </a:xfrm>
          <a:prstGeom prst="rect">
            <a:avLst/>
          </a:prstGeom>
          <a:noFill/>
        </p:spPr>
        <p:txBody>
          <a:bodyPr wrap="none" lIns="91440" tIns="45720" rIns="91440" bIns="45720">
            <a:spAutoFit/>
          </a:bodyPr>
          <a:lstStyle/>
          <a:p>
            <a:pPr algn="ctr"/>
            <a:r>
              <a:rPr lang="en-US" sz="8000" b="1" cap="none" spc="0" dirty="0" smtClean="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PLEASE STANDBY</a:t>
            </a:r>
            <a:endParaRPr lang="en-US" sz="8000" b="1" cap="none" spc="0"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endParaRPr>
          </a:p>
        </p:txBody>
      </p:sp>
    </p:spTree>
    <p:extLst>
      <p:ext uri="{BB962C8B-B14F-4D97-AF65-F5344CB8AC3E}">
        <p14:creationId xmlns:p14="http://schemas.microsoft.com/office/powerpoint/2010/main" val="10694136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4"/>
          <p:cNvSpPr>
            <a:spLocks noGrp="1"/>
          </p:cNvSpPr>
          <p:nvPr>
            <p:ph type="title"/>
          </p:nvPr>
        </p:nvSpPr>
        <p:spPr/>
        <p:txBody>
          <a:bodyPr/>
          <a:lstStyle/>
          <a:p>
            <a:r>
              <a:rPr smtClean="0"/>
              <a:t>Rules</a:t>
            </a:r>
          </a:p>
        </p:txBody>
      </p:sp>
      <p:sp>
        <p:nvSpPr>
          <p:cNvPr id="4099" name="Content Placeholder 5"/>
          <p:cNvSpPr>
            <a:spLocks noGrp="1"/>
          </p:cNvSpPr>
          <p:nvPr>
            <p:ph idx="1"/>
          </p:nvPr>
        </p:nvSpPr>
        <p:spPr/>
        <p:txBody>
          <a:bodyPr/>
          <a:lstStyle/>
          <a:p>
            <a:r>
              <a:rPr smtClean="0"/>
              <a:t>IEEE DySPAN-SC rules</a:t>
            </a:r>
          </a:p>
          <a:p>
            <a:pPr lvl="1"/>
            <a:r>
              <a:rPr smtClean="0">
                <a:hlinkClick r:id="rId2"/>
              </a:rPr>
              <a:t>http://standards.ieee.org/about/sasb/audcom/pnp/DySPAN_SC.pdf</a:t>
            </a:r>
            <a:endParaRPr smtClean="0"/>
          </a:p>
          <a:p>
            <a:r>
              <a:rPr smtClean="0"/>
              <a:t>IEEE 1900.5 WG rules</a:t>
            </a:r>
          </a:p>
          <a:p>
            <a:pPr lvl="1"/>
            <a:r>
              <a:rPr smtClean="0">
                <a:hlinkClick r:id="rId3"/>
              </a:rPr>
              <a:t>http://grouper.ieee.org/groups/dyspan/files/individual-WG-PnPs.pdf</a:t>
            </a:r>
            <a:endParaRPr smtClean="0"/>
          </a:p>
          <a:p>
            <a:r>
              <a:rPr smtClean="0"/>
              <a:t>Roberts Rules (latest edition) as needed…</a:t>
            </a:r>
          </a:p>
          <a:p>
            <a:pPr lvl="1"/>
            <a:endParaRPr smtClean="0"/>
          </a:p>
        </p:txBody>
      </p:sp>
      <p:sp>
        <p:nvSpPr>
          <p:cNvPr id="2" name="Date Placeholder 1"/>
          <p:cNvSpPr>
            <a:spLocks noGrp="1"/>
          </p:cNvSpPr>
          <p:nvPr>
            <p:ph type="dt" sz="quarter" idx="10"/>
          </p:nvPr>
        </p:nvSpPr>
        <p:spPr/>
        <p:txBody>
          <a:bodyPr/>
          <a:lstStyle/>
          <a:p>
            <a:pPr>
              <a:defRPr/>
            </a:pPr>
            <a:fld id="{8ABF7EEB-CB8F-4517-AB55-48698F2DCA9F}" type="datetime1">
              <a:rPr lang="en-US" smtClean="0"/>
              <a:t>7/9/2017</a:t>
            </a:fld>
            <a:endParaRPr lang="en-US"/>
          </a:p>
        </p:txBody>
      </p:sp>
      <p:sp>
        <p:nvSpPr>
          <p:cNvPr id="3" name="Footer Placeholder 2"/>
          <p:cNvSpPr>
            <a:spLocks noGrp="1"/>
          </p:cNvSpPr>
          <p:nvPr>
            <p:ph type="ftr" sz="quarter" idx="11"/>
          </p:nvPr>
        </p:nvSpPr>
        <p:spPr/>
        <p:txBody>
          <a:bodyPr/>
          <a:lstStyle/>
          <a:p>
            <a:pPr>
              <a:defRPr/>
            </a:pPr>
            <a:r>
              <a:rPr lang="en-US" smtClean="0"/>
              <a:t>Doc #: 5-17-0015-00-agen</a:t>
            </a:r>
            <a:endParaRPr lang="en-US"/>
          </a:p>
        </p:txBody>
      </p:sp>
      <p:sp>
        <p:nvSpPr>
          <p:cNvPr id="4" name="Slide Number Placeholder 3"/>
          <p:cNvSpPr>
            <a:spLocks noGrp="1"/>
          </p:cNvSpPr>
          <p:nvPr>
            <p:ph type="sldNum" sz="quarter" idx="12"/>
          </p:nvPr>
        </p:nvSpPr>
        <p:spPr/>
        <p:txBody>
          <a:bodyPr/>
          <a:lstStyle/>
          <a:p>
            <a:pPr>
              <a:defRPr/>
            </a:pPr>
            <a:fld id="{41D24283-4ADC-447A-A334-A90E0754BD4F}" type="slidenum">
              <a:rPr lang="en-US" smtClean="0"/>
              <a:pPr>
                <a:defRPr/>
              </a:pPr>
              <a:t>3</a:t>
            </a:fld>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228600" y="0"/>
            <a:ext cx="8229600" cy="838200"/>
          </a:xfrm>
        </p:spPr>
        <p:txBody>
          <a:bodyPr/>
          <a:lstStyle/>
          <a:p>
            <a:r>
              <a:rPr altLang="en-US" dirty="0" smtClean="0"/>
              <a:t>Current Membership</a:t>
            </a:r>
          </a:p>
        </p:txBody>
      </p:sp>
      <p:sp>
        <p:nvSpPr>
          <p:cNvPr id="3" name="Date Placeholder 2"/>
          <p:cNvSpPr>
            <a:spLocks noGrp="1"/>
          </p:cNvSpPr>
          <p:nvPr>
            <p:ph type="dt" sz="quarter" idx="10"/>
          </p:nvPr>
        </p:nvSpPr>
        <p:spPr/>
        <p:txBody>
          <a:bodyPr/>
          <a:lstStyle/>
          <a:p>
            <a:pPr>
              <a:defRPr/>
            </a:pPr>
            <a:fld id="{82C566DA-2871-4F3A-BB33-F47A89266DF4}" type="datetime1">
              <a:rPr lang="en-US" smtClean="0"/>
              <a:t>7/9/2017</a:t>
            </a:fld>
            <a:endParaRPr lang="en-US"/>
          </a:p>
        </p:txBody>
      </p:sp>
      <p:sp>
        <p:nvSpPr>
          <p:cNvPr id="4" name="Footer Placeholder 3"/>
          <p:cNvSpPr>
            <a:spLocks noGrp="1"/>
          </p:cNvSpPr>
          <p:nvPr>
            <p:ph type="ftr" sz="quarter" idx="11"/>
          </p:nvPr>
        </p:nvSpPr>
        <p:spPr/>
        <p:txBody>
          <a:bodyPr/>
          <a:lstStyle/>
          <a:p>
            <a:pPr>
              <a:defRPr/>
            </a:pPr>
            <a:r>
              <a:rPr lang="en-US" smtClean="0"/>
              <a:t>Doc #: 5-17-0015-00-agen</a:t>
            </a:r>
            <a:endParaRPr lang="en-US"/>
          </a:p>
        </p:txBody>
      </p:sp>
      <p:sp>
        <p:nvSpPr>
          <p:cNvPr id="6149" name="Slide Number Placeholder 4"/>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rgbClr val="000099"/>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rgbClr val="000099"/>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rgbClr val="000099"/>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rgbClr val="000099"/>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rgbClr val="000099"/>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9pPr>
          </a:lstStyle>
          <a:p>
            <a:pPr>
              <a:spcBef>
                <a:spcPct val="0"/>
              </a:spcBef>
              <a:buFontTx/>
              <a:buNone/>
            </a:pPr>
            <a:fld id="{6FDE4FB3-20CC-4730-B6FF-7FA174C5410C}" type="slidenum">
              <a:rPr lang="en-US" altLang="en-US" sz="1200" smtClean="0"/>
              <a:pPr>
                <a:spcBef>
                  <a:spcPct val="0"/>
                </a:spcBef>
                <a:buFontTx/>
                <a:buNone/>
              </a:pPr>
              <a:t>4</a:t>
            </a:fld>
            <a:endParaRPr lang="en-US" altLang="en-US" sz="1200" smtClean="0"/>
          </a:p>
        </p:txBody>
      </p:sp>
      <p:sp>
        <p:nvSpPr>
          <p:cNvPr id="8" name="TextBox 5"/>
          <p:cNvSpPr txBox="1">
            <a:spLocks noChangeArrowheads="1"/>
          </p:cNvSpPr>
          <p:nvPr/>
        </p:nvSpPr>
        <p:spPr bwMode="auto">
          <a:xfrm>
            <a:off x="914400" y="5864245"/>
            <a:ext cx="4367927"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eaLnBrk="1" hangingPunct="1"/>
            <a:r>
              <a:rPr lang="en-US" sz="1600" dirty="0"/>
              <a:t>              Quorum </a:t>
            </a:r>
            <a:r>
              <a:rPr lang="en-US" sz="1600" dirty="0" smtClean="0"/>
              <a:t>&gt; </a:t>
            </a:r>
            <a:r>
              <a:rPr lang="en-US" sz="1600" dirty="0"/>
              <a:t>½ membership </a:t>
            </a:r>
            <a:r>
              <a:rPr lang="en-US" sz="1600" dirty="0" smtClean="0"/>
              <a:t>(7 </a:t>
            </a:r>
            <a:r>
              <a:rPr lang="en-US" sz="1600" dirty="0"/>
              <a:t>members)</a:t>
            </a:r>
          </a:p>
          <a:p>
            <a:pPr eaLnBrk="1" hangingPunct="1"/>
            <a:r>
              <a:rPr lang="en-US" sz="1600" dirty="0"/>
              <a:t>              2 meetings to get in, 2 meetings to get out</a:t>
            </a:r>
          </a:p>
        </p:txBody>
      </p:sp>
      <p:sp>
        <p:nvSpPr>
          <p:cNvPr id="9" name="TextBox 1"/>
          <p:cNvSpPr txBox="1">
            <a:spLocks noChangeArrowheads="1"/>
          </p:cNvSpPr>
          <p:nvPr/>
        </p:nvSpPr>
        <p:spPr bwMode="auto">
          <a:xfrm>
            <a:off x="6667500" y="1882054"/>
            <a:ext cx="182880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eaLnBrk="1" hangingPunct="1"/>
            <a:r>
              <a:rPr lang="en-US" sz="2400" b="1" i="1" dirty="0" smtClean="0">
                <a:solidFill>
                  <a:srgbClr val="FF0000"/>
                </a:solidFill>
                <a:latin typeface="Times New Roman" pitchFamily="18" charset="0"/>
              </a:rPr>
              <a:t>Quorum?  </a:t>
            </a:r>
            <a:endParaRPr lang="en-US" sz="2400" b="1" i="1" dirty="0">
              <a:solidFill>
                <a:srgbClr val="FF0000"/>
              </a:solidFill>
              <a:latin typeface="Times New Roman" pitchFamily="18" charset="0"/>
            </a:endParaRPr>
          </a:p>
        </p:txBody>
      </p:sp>
      <p:graphicFrame>
        <p:nvGraphicFramePr>
          <p:cNvPr id="11" name="Table 10"/>
          <p:cNvGraphicFramePr>
            <a:graphicFrameLocks noGrp="1"/>
          </p:cNvGraphicFramePr>
          <p:nvPr>
            <p:extLst>
              <p:ext uri="{D42A27DB-BD31-4B8C-83A1-F6EECF244321}">
                <p14:modId xmlns:p14="http://schemas.microsoft.com/office/powerpoint/2010/main" val="4070554186"/>
              </p:ext>
            </p:extLst>
          </p:nvPr>
        </p:nvGraphicFramePr>
        <p:xfrm>
          <a:off x="1359318" y="663375"/>
          <a:ext cx="5193882" cy="5200870"/>
        </p:xfrm>
        <a:graphic>
          <a:graphicData uri="http://schemas.openxmlformats.org/drawingml/2006/table">
            <a:tbl>
              <a:tblPr>
                <a:tableStyleId>{5C22544A-7EE6-4342-B048-85BDC9FD1C3A}</a:tableStyleId>
              </a:tblPr>
              <a:tblGrid>
                <a:gridCol w="755725">
                  <a:extLst>
                    <a:ext uri="{9D8B030D-6E8A-4147-A177-3AD203B41FA5}">
                      <a16:colId xmlns="" xmlns:a16="http://schemas.microsoft.com/office/drawing/2014/main" val="3933110754"/>
                    </a:ext>
                  </a:extLst>
                </a:gridCol>
                <a:gridCol w="755725">
                  <a:extLst>
                    <a:ext uri="{9D8B030D-6E8A-4147-A177-3AD203B41FA5}">
                      <a16:colId xmlns="" xmlns:a16="http://schemas.microsoft.com/office/drawing/2014/main" val="437782173"/>
                    </a:ext>
                  </a:extLst>
                </a:gridCol>
                <a:gridCol w="879384">
                  <a:extLst>
                    <a:ext uri="{9D8B030D-6E8A-4147-A177-3AD203B41FA5}">
                      <a16:colId xmlns="" xmlns:a16="http://schemas.microsoft.com/office/drawing/2014/main" val="456333653"/>
                    </a:ext>
                  </a:extLst>
                </a:gridCol>
                <a:gridCol w="1016793">
                  <a:extLst>
                    <a:ext uri="{9D8B030D-6E8A-4147-A177-3AD203B41FA5}">
                      <a16:colId xmlns="" xmlns:a16="http://schemas.microsoft.com/office/drawing/2014/main" val="2725925286"/>
                    </a:ext>
                  </a:extLst>
                </a:gridCol>
                <a:gridCol w="1786255">
                  <a:extLst>
                    <a:ext uri="{9D8B030D-6E8A-4147-A177-3AD203B41FA5}">
                      <a16:colId xmlns="" xmlns:a16="http://schemas.microsoft.com/office/drawing/2014/main" val="3194889194"/>
                    </a:ext>
                  </a:extLst>
                </a:gridCol>
              </a:tblGrid>
              <a:tr h="395181">
                <a:tc>
                  <a:txBody>
                    <a:bodyPr/>
                    <a:lstStyle/>
                    <a:p>
                      <a:pPr algn="l" fontAlgn="b"/>
                      <a:r>
                        <a:rPr lang="en-US" sz="1100" b="0" i="0" u="none" strike="noStrike" dirty="0" smtClean="0">
                          <a:solidFill>
                            <a:srgbClr val="000000"/>
                          </a:solidFill>
                          <a:effectLst/>
                          <a:latin typeface="Calibri" panose="020F0502020204030204" pitchFamily="34" charset="0"/>
                        </a:rPr>
                        <a:t>5/2</a:t>
                      </a:r>
                      <a:endParaRPr lang="en-US" sz="11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dirty="0">
                          <a:effectLst/>
                        </a:rPr>
                        <a:t>WG Status</a:t>
                      </a:r>
                      <a:endParaRPr lang="en-US" sz="1000" b="0" i="0" u="none" strike="noStrike" dirty="0">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First Name</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Last Name</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Affiliation</a:t>
                      </a:r>
                      <a:endParaRPr lang="en-US" sz="1000" b="0" i="0" u="none" strike="noStrike">
                        <a:solidFill>
                          <a:srgbClr val="000000"/>
                        </a:solidFill>
                        <a:effectLst/>
                        <a:latin typeface="Calibri" panose="020F0502020204030204" pitchFamily="34" charset="0"/>
                      </a:endParaRPr>
                    </a:p>
                  </a:txBody>
                  <a:tcPr marL="4542" marR="4542" marT="4542" marB="0" anchor="b"/>
                </a:tc>
                <a:extLst>
                  <a:ext uri="{0D108BD9-81ED-4DB2-BD59-A6C34878D82A}">
                    <a16:rowId xmlns="" xmlns:a16="http://schemas.microsoft.com/office/drawing/2014/main" val="2191417718"/>
                  </a:ext>
                </a:extLst>
              </a:tr>
              <a:tr h="131727">
                <a:tc>
                  <a:txBody>
                    <a:bodyPr/>
                    <a:lstStyle/>
                    <a:p>
                      <a:pPr algn="r" fontAlgn="b"/>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r" fontAlgn="b"/>
                      <a:r>
                        <a:rPr lang="en-US" sz="1000" u="none" strike="noStrike">
                          <a:effectLst/>
                        </a:rPr>
                        <a:t>14</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Total</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4542" marR="4542" marT="4542" marB="0" anchor="b"/>
                </a:tc>
                <a:extLst>
                  <a:ext uri="{0D108BD9-81ED-4DB2-BD59-A6C34878D82A}">
                    <a16:rowId xmlns="" xmlns:a16="http://schemas.microsoft.com/office/drawing/2014/main" val="2238326842"/>
                  </a:ext>
                </a:extLst>
              </a:tr>
              <a:tr h="131727">
                <a:tc>
                  <a:txBody>
                    <a:bodyPr/>
                    <a:lstStyle/>
                    <a:p>
                      <a:pPr algn="l" fontAlgn="b"/>
                      <a:endParaRPr lang="en-US" sz="1000" b="0" i="0" u="none" strike="noStrike" dirty="0">
                        <a:solidFill>
                          <a:srgbClr val="000000"/>
                        </a:solidFill>
                        <a:effectLst/>
                        <a:latin typeface="Calibri" panose="020F0502020204030204" pitchFamily="34" charset="0"/>
                      </a:endParaRPr>
                    </a:p>
                  </a:txBody>
                  <a:tcPr marL="4542" marR="4542" marT="4542"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4542" marR="4542" marT="4542" marB="0" anchor="b"/>
                </a:tc>
                <a:extLst>
                  <a:ext uri="{0D108BD9-81ED-4DB2-BD59-A6C34878D82A}">
                    <a16:rowId xmlns="" xmlns:a16="http://schemas.microsoft.com/office/drawing/2014/main" val="2496310346"/>
                  </a:ext>
                </a:extLst>
              </a:tr>
              <a:tr h="272539">
                <a:tc>
                  <a:txBody>
                    <a:bodyPr/>
                    <a:lstStyle/>
                    <a:p>
                      <a:pPr algn="l" fontAlgn="b"/>
                      <a:endParaRPr lang="en-US" sz="1000" b="0" i="0" u="none" strike="noStrike" dirty="0">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Member</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Carlos</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Caicedo</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Syracuse University (Secretary)</a:t>
                      </a:r>
                      <a:endParaRPr lang="en-US" sz="1000" b="0" i="0" u="none" strike="noStrike">
                        <a:solidFill>
                          <a:srgbClr val="000000"/>
                        </a:solidFill>
                        <a:effectLst/>
                        <a:latin typeface="Calibri" panose="020F0502020204030204" pitchFamily="34" charset="0"/>
                      </a:endParaRPr>
                    </a:p>
                  </a:txBody>
                  <a:tcPr marL="4542" marR="4542" marT="4542" marB="0" anchor="b"/>
                </a:tc>
                <a:extLst>
                  <a:ext uri="{0D108BD9-81ED-4DB2-BD59-A6C34878D82A}">
                    <a16:rowId xmlns="" xmlns:a16="http://schemas.microsoft.com/office/drawing/2014/main" val="1314587679"/>
                  </a:ext>
                </a:extLst>
              </a:tr>
              <a:tr h="136269">
                <a:tc>
                  <a:txBody>
                    <a:bodyPr/>
                    <a:lstStyle/>
                    <a:p>
                      <a:pPr algn="l" fontAlgn="b"/>
                      <a:endParaRPr lang="en-US" sz="1000" b="0" i="0" u="none" strike="noStrike" dirty="0">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Member</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David</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Chester</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Harris</a:t>
                      </a:r>
                      <a:endParaRPr lang="en-US" sz="1000" b="0" i="0" u="none" strike="noStrike">
                        <a:solidFill>
                          <a:srgbClr val="000000"/>
                        </a:solidFill>
                        <a:effectLst/>
                        <a:latin typeface="Calibri" panose="020F0502020204030204" pitchFamily="34" charset="0"/>
                      </a:endParaRPr>
                    </a:p>
                  </a:txBody>
                  <a:tcPr marL="4542" marR="4542" marT="4542" marB="0" anchor="b"/>
                </a:tc>
                <a:extLst>
                  <a:ext uri="{0D108BD9-81ED-4DB2-BD59-A6C34878D82A}">
                    <a16:rowId xmlns="" xmlns:a16="http://schemas.microsoft.com/office/drawing/2014/main" val="952012853"/>
                  </a:ext>
                </a:extLst>
              </a:tr>
              <a:tr h="136269">
                <a:tc>
                  <a:txBody>
                    <a:bodyPr/>
                    <a:lstStyle/>
                    <a:p>
                      <a:pPr algn="l" fontAlgn="b"/>
                      <a:endParaRPr lang="en-US" sz="1000" b="0" i="0" u="none" strike="noStrike" dirty="0">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Member</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Omar</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Granados</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SWRI</a:t>
                      </a:r>
                      <a:endParaRPr lang="en-US" sz="1000" b="0" i="0" u="none" strike="noStrike">
                        <a:solidFill>
                          <a:srgbClr val="000000"/>
                        </a:solidFill>
                        <a:effectLst/>
                        <a:latin typeface="Calibri" panose="020F0502020204030204" pitchFamily="34" charset="0"/>
                      </a:endParaRPr>
                    </a:p>
                  </a:txBody>
                  <a:tcPr marL="4542" marR="4542" marT="4542" marB="0" anchor="b"/>
                </a:tc>
                <a:extLst>
                  <a:ext uri="{0D108BD9-81ED-4DB2-BD59-A6C34878D82A}">
                    <a16:rowId xmlns="" xmlns:a16="http://schemas.microsoft.com/office/drawing/2014/main" val="1616822689"/>
                  </a:ext>
                </a:extLst>
              </a:tr>
              <a:tr h="136269">
                <a:tc>
                  <a:txBody>
                    <a:bodyPr/>
                    <a:lstStyle/>
                    <a:p>
                      <a:pPr algn="l" fontAlgn="b"/>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Member</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Colby </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Harper</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Pathfinder Wireless Corp</a:t>
                      </a:r>
                      <a:endParaRPr lang="en-US" sz="1000" b="0" i="0" u="none" strike="noStrike">
                        <a:solidFill>
                          <a:srgbClr val="000000"/>
                        </a:solidFill>
                        <a:effectLst/>
                        <a:latin typeface="Calibri" panose="020F0502020204030204" pitchFamily="34" charset="0"/>
                      </a:endParaRPr>
                    </a:p>
                  </a:txBody>
                  <a:tcPr marL="4542" marR="4542" marT="4542" marB="0" anchor="b"/>
                </a:tc>
                <a:extLst>
                  <a:ext uri="{0D108BD9-81ED-4DB2-BD59-A6C34878D82A}">
                    <a16:rowId xmlns="" xmlns:a16="http://schemas.microsoft.com/office/drawing/2014/main" val="1468811701"/>
                  </a:ext>
                </a:extLst>
              </a:tr>
              <a:tr h="136269">
                <a:tc>
                  <a:txBody>
                    <a:bodyPr/>
                    <a:lstStyle/>
                    <a:p>
                      <a:pPr algn="l" fontAlgn="b"/>
                      <a:endParaRPr lang="en-US" sz="1000" b="0" i="0" u="none" strike="noStrike" dirty="0">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Member</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Nilesh</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Khamberkar</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Univ. of Buffalo</a:t>
                      </a:r>
                      <a:endParaRPr lang="en-US" sz="1000" b="0" i="0" u="none" strike="noStrike">
                        <a:solidFill>
                          <a:srgbClr val="000000"/>
                        </a:solidFill>
                        <a:effectLst/>
                        <a:latin typeface="Calibri" panose="020F0502020204030204" pitchFamily="34" charset="0"/>
                      </a:endParaRPr>
                    </a:p>
                  </a:txBody>
                  <a:tcPr marL="4542" marR="4542" marT="4542" marB="0" anchor="b"/>
                </a:tc>
                <a:extLst>
                  <a:ext uri="{0D108BD9-81ED-4DB2-BD59-A6C34878D82A}">
                    <a16:rowId xmlns="" xmlns:a16="http://schemas.microsoft.com/office/drawing/2014/main" val="884951325"/>
                  </a:ext>
                </a:extLst>
              </a:tr>
              <a:tr h="244377">
                <a:tc>
                  <a:txBody>
                    <a:bodyPr/>
                    <a:lstStyle/>
                    <a:p>
                      <a:pPr algn="l" fontAlgn="b"/>
                      <a:endParaRPr lang="en-US" sz="1000" b="0" i="0" u="none" strike="noStrike" dirty="0">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Member</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Mitch </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Kokar</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VIStology &amp; Northeastern University</a:t>
                      </a:r>
                      <a:endParaRPr lang="en-US" sz="1000" b="0" i="0" u="none" strike="noStrike">
                        <a:solidFill>
                          <a:srgbClr val="000000"/>
                        </a:solidFill>
                        <a:effectLst/>
                        <a:latin typeface="Calibri" panose="020F0502020204030204" pitchFamily="34" charset="0"/>
                      </a:endParaRPr>
                    </a:p>
                  </a:txBody>
                  <a:tcPr marL="4542" marR="4542" marT="4542" marB="0" anchor="b"/>
                </a:tc>
                <a:extLst>
                  <a:ext uri="{0D108BD9-81ED-4DB2-BD59-A6C34878D82A}">
                    <a16:rowId xmlns="" xmlns:a16="http://schemas.microsoft.com/office/drawing/2014/main" val="410290411"/>
                  </a:ext>
                </a:extLst>
              </a:tr>
              <a:tr h="136269">
                <a:tc>
                  <a:txBody>
                    <a:bodyPr/>
                    <a:lstStyle/>
                    <a:p>
                      <a:pPr algn="l" fontAlgn="b"/>
                      <a:endParaRPr lang="en-US" sz="1000" b="0" i="0" u="none" strike="noStrike" dirty="0">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Member</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Alex</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Lackpour</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Lockheed </a:t>
                      </a:r>
                      <a:endParaRPr lang="en-US" sz="1000" b="0" i="0" u="none" strike="noStrike">
                        <a:solidFill>
                          <a:srgbClr val="000000"/>
                        </a:solidFill>
                        <a:effectLst/>
                        <a:latin typeface="Calibri" panose="020F0502020204030204" pitchFamily="34" charset="0"/>
                      </a:endParaRPr>
                    </a:p>
                  </a:txBody>
                  <a:tcPr marL="4542" marR="4542" marT="4542" marB="0" anchor="b"/>
                </a:tc>
                <a:extLst>
                  <a:ext uri="{0D108BD9-81ED-4DB2-BD59-A6C34878D82A}">
                    <a16:rowId xmlns="" xmlns:a16="http://schemas.microsoft.com/office/drawing/2014/main" val="1914129306"/>
                  </a:ext>
                </a:extLst>
              </a:tr>
              <a:tr h="136269">
                <a:tc>
                  <a:txBody>
                    <a:bodyPr/>
                    <a:lstStyle/>
                    <a:p>
                      <a:pPr algn="l" fontAlgn="b"/>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Member</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Yuriy</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Posherstnik</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US Army RDECOM CERDEC</a:t>
                      </a:r>
                      <a:endParaRPr lang="en-US" sz="1000" b="0" i="0" u="none" strike="noStrike">
                        <a:solidFill>
                          <a:srgbClr val="000000"/>
                        </a:solidFill>
                        <a:effectLst/>
                        <a:latin typeface="Calibri" panose="020F0502020204030204" pitchFamily="34" charset="0"/>
                      </a:endParaRPr>
                    </a:p>
                  </a:txBody>
                  <a:tcPr marL="4542" marR="4542" marT="4542" marB="0" anchor="b"/>
                </a:tc>
                <a:extLst>
                  <a:ext uri="{0D108BD9-81ED-4DB2-BD59-A6C34878D82A}">
                    <a16:rowId xmlns="" xmlns:a16="http://schemas.microsoft.com/office/drawing/2014/main" val="3295237685"/>
                  </a:ext>
                </a:extLst>
              </a:tr>
              <a:tr h="272539">
                <a:tc>
                  <a:txBody>
                    <a:bodyPr/>
                    <a:lstStyle/>
                    <a:p>
                      <a:pPr algn="l" fontAlgn="b"/>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Member</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V</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Prasad</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Wireless and Mobile Communication, TU Delft</a:t>
                      </a:r>
                      <a:endParaRPr lang="en-US" sz="1000" b="0" i="0" u="none" strike="noStrike">
                        <a:solidFill>
                          <a:srgbClr val="000000"/>
                        </a:solidFill>
                        <a:effectLst/>
                        <a:latin typeface="Calibri" panose="020F0502020204030204" pitchFamily="34" charset="0"/>
                      </a:endParaRPr>
                    </a:p>
                  </a:txBody>
                  <a:tcPr marL="4542" marR="4542" marT="4542" marB="0" anchor="b"/>
                </a:tc>
                <a:extLst>
                  <a:ext uri="{0D108BD9-81ED-4DB2-BD59-A6C34878D82A}">
                    <a16:rowId xmlns="" xmlns:a16="http://schemas.microsoft.com/office/drawing/2014/main" val="4080895612"/>
                  </a:ext>
                </a:extLst>
              </a:tr>
              <a:tr h="136269">
                <a:tc>
                  <a:txBody>
                    <a:bodyPr/>
                    <a:lstStyle/>
                    <a:p>
                      <a:pPr algn="l" fontAlgn="b"/>
                      <a:endParaRPr lang="en-US" sz="1000" b="0" i="0" u="none" strike="noStrike" dirty="0">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Member</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Mat</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Sherman</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BAE Systems (Chair)</a:t>
                      </a:r>
                      <a:endParaRPr lang="en-US" sz="1000" b="0" i="0" u="none" strike="noStrike">
                        <a:solidFill>
                          <a:srgbClr val="000000"/>
                        </a:solidFill>
                        <a:effectLst/>
                        <a:latin typeface="Calibri" panose="020F0502020204030204" pitchFamily="34" charset="0"/>
                      </a:endParaRPr>
                    </a:p>
                  </a:txBody>
                  <a:tcPr marL="4542" marR="4542" marT="4542" marB="0" anchor="b"/>
                </a:tc>
                <a:extLst>
                  <a:ext uri="{0D108BD9-81ED-4DB2-BD59-A6C34878D82A}">
                    <a16:rowId xmlns="" xmlns:a16="http://schemas.microsoft.com/office/drawing/2014/main" val="206338477"/>
                  </a:ext>
                </a:extLst>
              </a:tr>
              <a:tr h="136269">
                <a:tc>
                  <a:txBody>
                    <a:bodyPr/>
                    <a:lstStyle/>
                    <a:p>
                      <a:pPr algn="l" fontAlgn="b"/>
                      <a:endParaRPr lang="en-US" sz="1000" b="0" i="0" u="none" strike="noStrike" dirty="0">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Member</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John </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Stine</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Mitre</a:t>
                      </a:r>
                      <a:endParaRPr lang="en-US" sz="1000" b="0" i="0" u="none" strike="noStrike">
                        <a:solidFill>
                          <a:srgbClr val="000000"/>
                        </a:solidFill>
                        <a:effectLst/>
                        <a:latin typeface="Calibri" panose="020F0502020204030204" pitchFamily="34" charset="0"/>
                      </a:endParaRPr>
                    </a:p>
                  </a:txBody>
                  <a:tcPr marL="4542" marR="4542" marT="4542" marB="0" anchor="b"/>
                </a:tc>
                <a:extLst>
                  <a:ext uri="{0D108BD9-81ED-4DB2-BD59-A6C34878D82A}">
                    <a16:rowId xmlns="" xmlns:a16="http://schemas.microsoft.com/office/drawing/2014/main" val="1359065480"/>
                  </a:ext>
                </a:extLst>
              </a:tr>
              <a:tr h="136269">
                <a:tc>
                  <a:txBody>
                    <a:bodyPr/>
                    <a:lstStyle/>
                    <a:p>
                      <a:pPr algn="l" fontAlgn="b"/>
                      <a:endParaRPr lang="en-US" sz="1000" b="0" i="0" u="none" strike="noStrike" dirty="0">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Member</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Darcy</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Swain-Walsh</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Mitre (Vice Chair)</a:t>
                      </a:r>
                      <a:endParaRPr lang="en-US" sz="1000" b="0" i="0" u="none" strike="noStrike">
                        <a:solidFill>
                          <a:srgbClr val="000000"/>
                        </a:solidFill>
                        <a:effectLst/>
                        <a:latin typeface="Calibri" panose="020F0502020204030204" pitchFamily="34" charset="0"/>
                      </a:endParaRPr>
                    </a:p>
                  </a:txBody>
                  <a:tcPr marL="4542" marR="4542" marT="4542" marB="0" anchor="b"/>
                </a:tc>
                <a:extLst>
                  <a:ext uri="{0D108BD9-81ED-4DB2-BD59-A6C34878D82A}">
                    <a16:rowId xmlns="" xmlns:a16="http://schemas.microsoft.com/office/drawing/2014/main" val="448300343"/>
                  </a:ext>
                </a:extLst>
              </a:tr>
              <a:tr h="136269">
                <a:tc>
                  <a:txBody>
                    <a:bodyPr/>
                    <a:lstStyle/>
                    <a:p>
                      <a:pPr algn="l" fontAlgn="b"/>
                      <a:endParaRPr lang="en-US" sz="1000" b="0" i="0" u="none" strike="noStrike" dirty="0">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Member</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Tony</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Rennier</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Foundry Inc</a:t>
                      </a:r>
                      <a:endParaRPr lang="en-US" sz="1000" b="0" i="0" u="none" strike="noStrike">
                        <a:solidFill>
                          <a:srgbClr val="000000"/>
                        </a:solidFill>
                        <a:effectLst/>
                        <a:latin typeface="Calibri" panose="020F0502020204030204" pitchFamily="34" charset="0"/>
                      </a:endParaRPr>
                    </a:p>
                  </a:txBody>
                  <a:tcPr marL="4542" marR="4542" marT="4542" marB="0" anchor="b"/>
                </a:tc>
                <a:extLst>
                  <a:ext uri="{0D108BD9-81ED-4DB2-BD59-A6C34878D82A}">
                    <a16:rowId xmlns="" xmlns:a16="http://schemas.microsoft.com/office/drawing/2014/main" val="1126139980"/>
                  </a:ext>
                </a:extLst>
              </a:tr>
              <a:tr h="136269">
                <a:tc>
                  <a:txBody>
                    <a:bodyPr/>
                    <a:lstStyle/>
                    <a:p>
                      <a:pPr algn="l" fontAlgn="b"/>
                      <a:endParaRPr lang="en-US" sz="1000" b="0" i="0" u="none" strike="noStrike" dirty="0">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Member</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Reinhard</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Schrage</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SchrageConsult</a:t>
                      </a:r>
                      <a:endParaRPr lang="en-US" sz="1000" b="0" i="0" u="none" strike="noStrike">
                        <a:solidFill>
                          <a:srgbClr val="000000"/>
                        </a:solidFill>
                        <a:effectLst/>
                        <a:latin typeface="Calibri" panose="020F0502020204030204" pitchFamily="34" charset="0"/>
                      </a:endParaRPr>
                    </a:p>
                  </a:txBody>
                  <a:tcPr marL="4542" marR="4542" marT="4542" marB="0" anchor="b"/>
                </a:tc>
                <a:extLst>
                  <a:ext uri="{0D108BD9-81ED-4DB2-BD59-A6C34878D82A}">
                    <a16:rowId xmlns="" xmlns:a16="http://schemas.microsoft.com/office/drawing/2014/main" val="47456734"/>
                  </a:ext>
                </a:extLst>
              </a:tr>
              <a:tr h="136269">
                <a:tc>
                  <a:txBody>
                    <a:bodyPr/>
                    <a:lstStyle/>
                    <a:p>
                      <a:pPr algn="l" fontAlgn="b"/>
                      <a:endParaRPr lang="en-US" sz="1000" b="0" i="0" u="none" strike="noStrike" dirty="0">
                        <a:solidFill>
                          <a:srgbClr val="000000"/>
                        </a:solidFill>
                        <a:effectLst/>
                        <a:latin typeface="Calibri" panose="020F0502020204030204" pitchFamily="34" charset="0"/>
                      </a:endParaRPr>
                    </a:p>
                  </a:txBody>
                  <a:tcPr marL="4542" marR="4542" marT="4542"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endParaRPr lang="en-US" sz="1000" b="0" i="0" u="none" strike="noStrike" dirty="0">
                        <a:solidFill>
                          <a:srgbClr val="000000"/>
                        </a:solidFill>
                        <a:effectLst/>
                        <a:latin typeface="Calibri" panose="020F0502020204030204" pitchFamily="34" charset="0"/>
                      </a:endParaRPr>
                    </a:p>
                  </a:txBody>
                  <a:tcPr marL="4542" marR="4542" marT="4542" marB="0" anchor="b"/>
                </a:tc>
                <a:tc>
                  <a:txBody>
                    <a:bodyPr/>
                    <a:lstStyle/>
                    <a:p>
                      <a:pPr algn="l" fontAlgn="b"/>
                      <a:endParaRPr lang="en-US" sz="1000" b="0" i="0" u="none" strike="noStrike" dirty="0">
                        <a:solidFill>
                          <a:srgbClr val="000000"/>
                        </a:solidFill>
                        <a:effectLst/>
                        <a:latin typeface="Calibri" panose="020F0502020204030204" pitchFamily="34" charset="0"/>
                      </a:endParaRPr>
                    </a:p>
                  </a:txBody>
                  <a:tcPr marL="4542" marR="4542" marT="4542"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4542" marR="4542" marT="4542" marB="0" anchor="b"/>
                </a:tc>
                <a:extLst>
                  <a:ext uri="{0D108BD9-81ED-4DB2-BD59-A6C34878D82A}">
                    <a16:rowId xmlns="" xmlns:a16="http://schemas.microsoft.com/office/drawing/2014/main" val="3282424631"/>
                  </a:ext>
                </a:extLst>
              </a:tr>
              <a:tr h="244377">
                <a:tc>
                  <a:txBody>
                    <a:bodyPr/>
                    <a:lstStyle/>
                    <a:p>
                      <a:pPr algn="l" fontAlgn="b"/>
                      <a:endParaRPr lang="en-US" sz="1000" b="0" i="0" u="none" strike="noStrike" dirty="0">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Participant</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Li</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dirty="0">
                          <a:effectLst/>
                        </a:rPr>
                        <a:t>Li</a:t>
                      </a:r>
                      <a:endParaRPr lang="en-US" sz="1000" b="0" i="0" u="none" strike="noStrike" dirty="0">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dirty="0">
                          <a:effectLst/>
                        </a:rPr>
                        <a:t>Communications Research Centre Canada</a:t>
                      </a:r>
                      <a:endParaRPr lang="en-US" sz="1000" b="0" i="0" u="none" strike="noStrike" dirty="0">
                        <a:solidFill>
                          <a:srgbClr val="000000"/>
                        </a:solidFill>
                        <a:effectLst/>
                        <a:latin typeface="Calibri" panose="020F0502020204030204" pitchFamily="34" charset="0"/>
                      </a:endParaRPr>
                    </a:p>
                  </a:txBody>
                  <a:tcPr marL="4542" marR="4542" marT="4542" marB="0" anchor="b"/>
                </a:tc>
                <a:extLst>
                  <a:ext uri="{0D108BD9-81ED-4DB2-BD59-A6C34878D82A}">
                    <a16:rowId xmlns="" xmlns:a16="http://schemas.microsoft.com/office/drawing/2014/main" val="737368254"/>
                  </a:ext>
                </a:extLst>
              </a:tr>
              <a:tr h="136269">
                <a:tc>
                  <a:txBody>
                    <a:bodyPr/>
                    <a:lstStyle/>
                    <a:p>
                      <a:pPr algn="l" fontAlgn="b"/>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Participant</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Spenser</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Vogel</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SWRI</a:t>
                      </a:r>
                      <a:endParaRPr lang="en-US" sz="1000" b="0" i="0" u="none" strike="noStrike">
                        <a:solidFill>
                          <a:srgbClr val="000000"/>
                        </a:solidFill>
                        <a:effectLst/>
                        <a:latin typeface="Calibri" panose="020F0502020204030204" pitchFamily="34" charset="0"/>
                      </a:endParaRPr>
                    </a:p>
                  </a:txBody>
                  <a:tcPr marL="4542" marR="4542" marT="4542" marB="0" anchor="b"/>
                </a:tc>
                <a:extLst>
                  <a:ext uri="{0D108BD9-81ED-4DB2-BD59-A6C34878D82A}">
                    <a16:rowId xmlns="" xmlns:a16="http://schemas.microsoft.com/office/drawing/2014/main" val="2066569808"/>
                  </a:ext>
                </a:extLst>
              </a:tr>
              <a:tr h="244377">
                <a:tc>
                  <a:txBody>
                    <a:bodyPr/>
                    <a:lstStyle/>
                    <a:p>
                      <a:pPr algn="l" fontAlgn="b"/>
                      <a:endParaRPr lang="en-US" sz="1000" b="0" i="0" u="none" strike="noStrike" dirty="0">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Participant</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Dustan</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Hellwig</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Chesapeake Technology International</a:t>
                      </a:r>
                      <a:endParaRPr lang="en-US" sz="1000" b="0" i="0" u="none" strike="noStrike">
                        <a:solidFill>
                          <a:srgbClr val="000000"/>
                        </a:solidFill>
                        <a:effectLst/>
                        <a:latin typeface="Calibri" panose="020F0502020204030204" pitchFamily="34" charset="0"/>
                      </a:endParaRPr>
                    </a:p>
                  </a:txBody>
                  <a:tcPr marL="4542" marR="4542" marT="4542" marB="0" anchor="b"/>
                </a:tc>
                <a:extLst>
                  <a:ext uri="{0D108BD9-81ED-4DB2-BD59-A6C34878D82A}">
                    <a16:rowId xmlns="" xmlns:a16="http://schemas.microsoft.com/office/drawing/2014/main" val="3818360494"/>
                  </a:ext>
                </a:extLst>
              </a:tr>
              <a:tr h="136269">
                <a:tc>
                  <a:txBody>
                    <a:bodyPr/>
                    <a:lstStyle/>
                    <a:p>
                      <a:pPr algn="l" fontAlgn="b"/>
                      <a:endParaRPr lang="en-US" sz="1000" b="0" i="0" u="none" strike="noStrike" dirty="0">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Participant</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Charles</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Sheehe </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NASA</a:t>
                      </a:r>
                      <a:endParaRPr lang="en-US" sz="1000" b="0" i="0" u="none" strike="noStrike">
                        <a:solidFill>
                          <a:srgbClr val="000000"/>
                        </a:solidFill>
                        <a:effectLst/>
                        <a:latin typeface="Calibri" panose="020F0502020204030204" pitchFamily="34" charset="0"/>
                      </a:endParaRPr>
                    </a:p>
                  </a:txBody>
                  <a:tcPr marL="4542" marR="4542" marT="4542" marB="0" anchor="b"/>
                </a:tc>
                <a:extLst>
                  <a:ext uri="{0D108BD9-81ED-4DB2-BD59-A6C34878D82A}">
                    <a16:rowId xmlns="" xmlns:a16="http://schemas.microsoft.com/office/drawing/2014/main" val="2162030159"/>
                  </a:ext>
                </a:extLst>
              </a:tr>
              <a:tr h="136269">
                <a:tc>
                  <a:txBody>
                    <a:bodyPr/>
                    <a:lstStyle/>
                    <a:p>
                      <a:pPr algn="l" fontAlgn="b"/>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Participant</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Mark</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McHenry</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Shared Spectrum Company</a:t>
                      </a:r>
                      <a:endParaRPr lang="en-US" sz="1000" b="0" i="0" u="none" strike="noStrike">
                        <a:solidFill>
                          <a:srgbClr val="000000"/>
                        </a:solidFill>
                        <a:effectLst/>
                        <a:latin typeface="Calibri" panose="020F0502020204030204" pitchFamily="34" charset="0"/>
                      </a:endParaRPr>
                    </a:p>
                  </a:txBody>
                  <a:tcPr marL="4542" marR="4542" marT="4542" marB="0" anchor="b"/>
                </a:tc>
                <a:extLst>
                  <a:ext uri="{0D108BD9-81ED-4DB2-BD59-A6C34878D82A}">
                    <a16:rowId xmlns="" xmlns:a16="http://schemas.microsoft.com/office/drawing/2014/main" val="3411196174"/>
                  </a:ext>
                </a:extLst>
              </a:tr>
              <a:tr h="136269">
                <a:tc>
                  <a:txBody>
                    <a:bodyPr/>
                    <a:lstStyle/>
                    <a:p>
                      <a:pPr algn="l" fontAlgn="b"/>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Participant</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Paul</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Falvell</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CGI Group Inc.</a:t>
                      </a:r>
                      <a:endParaRPr lang="en-US" sz="1000" b="0" i="0" u="none" strike="noStrike">
                        <a:solidFill>
                          <a:srgbClr val="000000"/>
                        </a:solidFill>
                        <a:effectLst/>
                        <a:latin typeface="Calibri" panose="020F0502020204030204" pitchFamily="34" charset="0"/>
                      </a:endParaRPr>
                    </a:p>
                  </a:txBody>
                  <a:tcPr marL="4542" marR="4542" marT="4542" marB="0" anchor="b"/>
                </a:tc>
                <a:extLst>
                  <a:ext uri="{0D108BD9-81ED-4DB2-BD59-A6C34878D82A}">
                    <a16:rowId xmlns="" xmlns:a16="http://schemas.microsoft.com/office/drawing/2014/main" val="3248426422"/>
                  </a:ext>
                </a:extLst>
              </a:tr>
              <a:tr h="136269">
                <a:tc>
                  <a:txBody>
                    <a:bodyPr/>
                    <a:lstStyle/>
                    <a:p>
                      <a:pPr algn="l" fontAlgn="b"/>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Participant</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Luzango</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Pangani</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CSIR Institute</a:t>
                      </a:r>
                      <a:endParaRPr lang="en-US" sz="1000" b="0" i="0" u="none" strike="noStrike">
                        <a:solidFill>
                          <a:srgbClr val="000000"/>
                        </a:solidFill>
                        <a:effectLst/>
                        <a:latin typeface="Calibri" panose="020F0502020204030204" pitchFamily="34" charset="0"/>
                      </a:endParaRPr>
                    </a:p>
                  </a:txBody>
                  <a:tcPr marL="4542" marR="4542" marT="4542" marB="0" anchor="b"/>
                </a:tc>
                <a:extLst>
                  <a:ext uri="{0D108BD9-81ED-4DB2-BD59-A6C34878D82A}">
                    <a16:rowId xmlns="" xmlns:a16="http://schemas.microsoft.com/office/drawing/2014/main" val="3073334843"/>
                  </a:ext>
                </a:extLst>
              </a:tr>
              <a:tr h="136269">
                <a:tc>
                  <a:txBody>
                    <a:bodyPr/>
                    <a:lstStyle/>
                    <a:p>
                      <a:pPr algn="l" fontAlgn="b"/>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Participant</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Nick</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Buris</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Nebens</a:t>
                      </a:r>
                      <a:endParaRPr lang="en-US" sz="1000" b="0" i="0" u="none" strike="noStrike">
                        <a:solidFill>
                          <a:srgbClr val="000000"/>
                        </a:solidFill>
                        <a:effectLst/>
                        <a:latin typeface="Calibri" panose="020F0502020204030204" pitchFamily="34" charset="0"/>
                      </a:endParaRPr>
                    </a:p>
                  </a:txBody>
                  <a:tcPr marL="4542" marR="4542" marT="4542" marB="0" anchor="b"/>
                </a:tc>
                <a:extLst>
                  <a:ext uri="{0D108BD9-81ED-4DB2-BD59-A6C34878D82A}">
                    <a16:rowId xmlns="" xmlns:a16="http://schemas.microsoft.com/office/drawing/2014/main" val="490784067"/>
                  </a:ext>
                </a:extLst>
              </a:tr>
              <a:tr h="136269">
                <a:tc>
                  <a:txBody>
                    <a:bodyPr/>
                    <a:lstStyle/>
                    <a:p>
                      <a:pPr algn="l" fontAlgn="b"/>
                      <a:endParaRPr lang="en-US" sz="1000" b="0" i="0" u="none" strike="noStrike" dirty="0">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Participant</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Karthikeyan </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Ovuraj         </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dirty="0">
                          <a:effectLst/>
                        </a:rPr>
                        <a:t>Twilight Ventures</a:t>
                      </a:r>
                      <a:endParaRPr lang="en-US" sz="1000" b="0" i="0" u="none" strike="noStrike" dirty="0">
                        <a:solidFill>
                          <a:srgbClr val="000000"/>
                        </a:solidFill>
                        <a:effectLst/>
                        <a:latin typeface="Calibri" panose="020F0502020204030204" pitchFamily="34" charset="0"/>
                      </a:endParaRPr>
                    </a:p>
                  </a:txBody>
                  <a:tcPr marL="4542" marR="4542" marT="4542" marB="0" anchor="b"/>
                </a:tc>
                <a:extLst>
                  <a:ext uri="{0D108BD9-81ED-4DB2-BD59-A6C34878D82A}">
                    <a16:rowId xmlns="" xmlns:a16="http://schemas.microsoft.com/office/drawing/2014/main" val="2519689876"/>
                  </a:ext>
                </a:extLst>
              </a:tr>
            </a:tbl>
          </a:graphicData>
        </a:graphic>
      </p:graphicFrame>
    </p:spTree>
    <p:extLst>
      <p:ext uri="{BB962C8B-B14F-4D97-AF65-F5344CB8AC3E}">
        <p14:creationId xmlns:p14="http://schemas.microsoft.com/office/powerpoint/2010/main" val="77447112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idx="4294967295"/>
          </p:nvPr>
        </p:nvSpPr>
        <p:spPr>
          <a:xfrm>
            <a:off x="685800" y="38100"/>
            <a:ext cx="7772400" cy="952500"/>
          </a:xfrm>
        </p:spPr>
        <p:txBody>
          <a:bodyPr/>
          <a:lstStyle/>
          <a:p>
            <a:r>
              <a:rPr dirty="0" smtClean="0"/>
              <a:t> Draft Agenda</a:t>
            </a:r>
          </a:p>
        </p:txBody>
      </p:sp>
      <p:sp>
        <p:nvSpPr>
          <p:cNvPr id="6147" name="Text Box 5040"/>
          <p:cNvSpPr txBox="1">
            <a:spLocks noChangeArrowheads="1"/>
          </p:cNvSpPr>
          <p:nvPr/>
        </p:nvSpPr>
        <p:spPr bwMode="auto">
          <a:xfrm>
            <a:off x="381000" y="1227362"/>
            <a:ext cx="8382000" cy="5355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576263" indent="-457200" eaLnBrk="0" hangingPunct="0">
              <a:defRPr>
                <a:solidFill>
                  <a:schemeClr val="tx1"/>
                </a:solidFill>
                <a:latin typeface="Calibri" pitchFamily="34" charset="0"/>
                <a:cs typeface="Arial" pitchFamily="34" charset="0"/>
              </a:defRPr>
            </a:lvl1pPr>
            <a:lvl2pPr marL="914400" indent="-45720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a:buFont typeface="Calibri" pitchFamily="34" charset="0"/>
              <a:buAutoNum type="arabicPeriod"/>
            </a:pPr>
            <a:r>
              <a:rPr lang="en-US" dirty="0" err="1">
                <a:latin typeface="Times New Roman" pitchFamily="18" charset="0"/>
              </a:rPr>
              <a:t>Administrivia</a:t>
            </a:r>
            <a:endParaRPr lang="en-US" dirty="0">
              <a:latin typeface="Times New Roman" pitchFamily="18" charset="0"/>
            </a:endParaRPr>
          </a:p>
          <a:p>
            <a:pPr lvl="1">
              <a:buFont typeface="Calibri" pitchFamily="34" charset="0"/>
              <a:buAutoNum type="alphaLcPeriod"/>
            </a:pPr>
            <a:r>
              <a:rPr lang="en-US" dirty="0">
                <a:latin typeface="Times New Roman" pitchFamily="18" charset="0"/>
              </a:rPr>
              <a:t>Roll </a:t>
            </a:r>
            <a:r>
              <a:rPr lang="en-US" dirty="0" smtClean="0">
                <a:latin typeface="Times New Roman" pitchFamily="18" charset="0"/>
              </a:rPr>
              <a:t>Call / Quorum Check</a:t>
            </a:r>
            <a:endParaRPr lang="en-US" dirty="0">
              <a:latin typeface="Times New Roman" pitchFamily="18" charset="0"/>
            </a:endParaRPr>
          </a:p>
          <a:p>
            <a:pPr lvl="1">
              <a:buFont typeface="Calibri" pitchFamily="34" charset="0"/>
              <a:buAutoNum type="alphaLcPeriod"/>
            </a:pPr>
            <a:r>
              <a:rPr lang="en-US" dirty="0">
                <a:latin typeface="Times New Roman" pitchFamily="18" charset="0"/>
              </a:rPr>
              <a:t>Approve Agenda</a:t>
            </a:r>
          </a:p>
          <a:p>
            <a:pPr lvl="1">
              <a:buFont typeface="Calibri" pitchFamily="34" charset="0"/>
              <a:buAutoNum type="alphaLcPeriod"/>
            </a:pPr>
            <a:r>
              <a:rPr lang="en-US" dirty="0">
                <a:latin typeface="Times New Roman" pitchFamily="18" charset="0"/>
              </a:rPr>
              <a:t>Patent slides / Notes on status</a:t>
            </a:r>
          </a:p>
          <a:p>
            <a:pPr lvl="1">
              <a:buFont typeface="Calibri" pitchFamily="34" charset="0"/>
              <a:buAutoNum type="alphaLcPeriod"/>
            </a:pPr>
            <a:r>
              <a:rPr lang="en-US" dirty="0">
                <a:latin typeface="Times New Roman" pitchFamily="18" charset="0"/>
              </a:rPr>
              <a:t>Approval of recent </a:t>
            </a:r>
            <a:r>
              <a:rPr lang="en-US" dirty="0" smtClean="0">
                <a:latin typeface="Times New Roman" pitchFamily="18" charset="0"/>
              </a:rPr>
              <a:t>minutes</a:t>
            </a:r>
          </a:p>
          <a:p>
            <a:pPr>
              <a:buFont typeface="Calibri" pitchFamily="34" charset="0"/>
              <a:buAutoNum type="arabicPeriod"/>
            </a:pPr>
            <a:r>
              <a:rPr lang="en-US" dirty="0" smtClean="0">
                <a:latin typeface="Times New Roman" pitchFamily="18" charset="0"/>
              </a:rPr>
              <a:t>Status </a:t>
            </a:r>
            <a:r>
              <a:rPr lang="en-US" dirty="0">
                <a:latin typeface="Times New Roman" pitchFamily="18" charset="0"/>
              </a:rPr>
              <a:t>on </a:t>
            </a:r>
            <a:r>
              <a:rPr lang="en-US" dirty="0" smtClean="0">
                <a:latin typeface="Times New Roman" pitchFamily="18" charset="0"/>
              </a:rPr>
              <a:t>1900.5.1</a:t>
            </a:r>
          </a:p>
          <a:p>
            <a:pPr lvl="1">
              <a:buFont typeface="+mj-lt"/>
              <a:buAutoNum type="alphaLcParenR"/>
            </a:pPr>
            <a:r>
              <a:rPr lang="en-US" dirty="0" smtClean="0">
                <a:latin typeface="Times New Roman" pitchFamily="18" charset="0"/>
              </a:rPr>
              <a:t>Vote on PAR Extension</a:t>
            </a:r>
            <a:endParaRPr lang="en-US" dirty="0">
              <a:latin typeface="Times New Roman" pitchFamily="18" charset="0"/>
            </a:endParaRPr>
          </a:p>
          <a:p>
            <a:pPr>
              <a:buFont typeface="Calibri" pitchFamily="34" charset="0"/>
              <a:buAutoNum type="arabicPeriod"/>
            </a:pPr>
            <a:r>
              <a:rPr lang="en-US" dirty="0" smtClean="0">
                <a:latin typeface="Times New Roman" pitchFamily="18" charset="0"/>
              </a:rPr>
              <a:t>Status on 1900.5.2</a:t>
            </a:r>
          </a:p>
          <a:p>
            <a:pPr>
              <a:buFont typeface="Calibri" pitchFamily="34" charset="0"/>
              <a:buAutoNum type="arabicPeriod"/>
            </a:pPr>
            <a:r>
              <a:rPr lang="en-US" dirty="0" smtClean="0">
                <a:latin typeface="Times New Roman" pitchFamily="18" charset="0"/>
              </a:rPr>
              <a:t>Review </a:t>
            </a:r>
            <a:r>
              <a:rPr lang="en-US" dirty="0">
                <a:latin typeface="Times New Roman" pitchFamily="18" charset="0"/>
              </a:rPr>
              <a:t>of other 1900 activities (1900.1, Leadership meeting </a:t>
            </a:r>
            <a:r>
              <a:rPr lang="en-US" dirty="0" smtClean="0">
                <a:latin typeface="Times New Roman" pitchFamily="18" charset="0"/>
              </a:rPr>
              <a:t>etc.)</a:t>
            </a:r>
            <a:endParaRPr lang="en-US" dirty="0">
              <a:latin typeface="Times New Roman" pitchFamily="18" charset="0"/>
            </a:endParaRPr>
          </a:p>
          <a:p>
            <a:pPr>
              <a:buFont typeface="Calibri" pitchFamily="34" charset="0"/>
              <a:buAutoNum type="arabicPeriod"/>
            </a:pPr>
            <a:r>
              <a:rPr lang="en-US" dirty="0">
                <a:latin typeface="Times New Roman" pitchFamily="18" charset="0"/>
              </a:rPr>
              <a:t>1900.5 marketing inputs</a:t>
            </a:r>
          </a:p>
          <a:p>
            <a:pPr lvl="1">
              <a:buFont typeface="Calibri" pitchFamily="34" charset="0"/>
              <a:buAutoNum type="alphaLcPeriod"/>
            </a:pPr>
            <a:r>
              <a:rPr lang="en-US" dirty="0" err="1" smtClean="0">
                <a:latin typeface="Times New Roman" pitchFamily="18" charset="0"/>
              </a:rPr>
              <a:t>WInnForum</a:t>
            </a:r>
            <a:r>
              <a:rPr lang="en-US" dirty="0" smtClean="0">
                <a:latin typeface="Times New Roman" pitchFamily="18" charset="0"/>
              </a:rPr>
              <a:t> 3.6GHz stakeholders  / FCC</a:t>
            </a:r>
          </a:p>
          <a:p>
            <a:pPr lvl="1">
              <a:buFont typeface="Calibri" pitchFamily="34" charset="0"/>
              <a:buAutoNum type="alphaLcPeriod"/>
            </a:pPr>
            <a:r>
              <a:rPr lang="en-US" dirty="0" smtClean="0">
                <a:latin typeface="Times New Roman" pitchFamily="18" charset="0"/>
              </a:rPr>
              <a:t>National </a:t>
            </a:r>
            <a:r>
              <a:rPr lang="en-US" dirty="0" smtClean="0">
                <a:latin typeface="Times New Roman" pitchFamily="18" charset="0"/>
              </a:rPr>
              <a:t>Spectrum Consortium</a:t>
            </a:r>
          </a:p>
          <a:p>
            <a:pPr lvl="1">
              <a:buFont typeface="Calibri" pitchFamily="34" charset="0"/>
              <a:buAutoNum type="alphaLcPeriod"/>
            </a:pPr>
            <a:r>
              <a:rPr lang="en-US" dirty="0" err="1" smtClean="0">
                <a:latin typeface="Times New Roman" pitchFamily="18" charset="0"/>
              </a:rPr>
              <a:t>Comms</a:t>
            </a:r>
            <a:r>
              <a:rPr lang="en-US" dirty="0" smtClean="0">
                <a:latin typeface="Times New Roman" pitchFamily="18" charset="0"/>
              </a:rPr>
              <a:t> Standard Magazine </a:t>
            </a:r>
            <a:endParaRPr lang="en-US" dirty="0">
              <a:latin typeface="Times New Roman" pitchFamily="18" charset="0"/>
            </a:endParaRPr>
          </a:p>
          <a:p>
            <a:pPr lvl="1">
              <a:buFont typeface="Calibri" pitchFamily="34" charset="0"/>
              <a:buAutoNum type="alphaLcPeriod"/>
            </a:pPr>
            <a:r>
              <a:rPr lang="en-US" dirty="0" smtClean="0">
                <a:latin typeface="Times New Roman" pitchFamily="18" charset="0"/>
              </a:rPr>
              <a:t>Others</a:t>
            </a:r>
            <a:r>
              <a:rPr lang="en-US" dirty="0">
                <a:latin typeface="Times New Roman" pitchFamily="18" charset="0"/>
              </a:rPr>
              <a:t>?</a:t>
            </a:r>
          </a:p>
          <a:p>
            <a:pPr>
              <a:buFont typeface="Calibri" pitchFamily="34" charset="0"/>
              <a:buAutoNum type="arabicPeriod"/>
            </a:pPr>
            <a:r>
              <a:rPr lang="en-US" dirty="0" smtClean="0">
                <a:latin typeface="Times New Roman" pitchFamily="18" charset="0"/>
              </a:rPr>
              <a:t>1900.5 </a:t>
            </a:r>
            <a:r>
              <a:rPr lang="en-US" dirty="0">
                <a:latin typeface="Times New Roman" pitchFamily="18" charset="0"/>
              </a:rPr>
              <a:t>meeting </a:t>
            </a:r>
            <a:r>
              <a:rPr lang="en-US" dirty="0" smtClean="0">
                <a:latin typeface="Times New Roman" pitchFamily="18" charset="0"/>
              </a:rPr>
              <a:t>planning and </a:t>
            </a:r>
            <a:r>
              <a:rPr lang="en-US" dirty="0" smtClean="0">
                <a:latin typeface="Times New Roman" pitchFamily="18" charset="0"/>
              </a:rPr>
              <a:t>review</a:t>
            </a:r>
          </a:p>
          <a:p>
            <a:pPr lvl="1">
              <a:buFont typeface="+mj-lt"/>
              <a:buAutoNum type="alphaLcParenR"/>
            </a:pPr>
            <a:r>
              <a:rPr lang="en-US" dirty="0" err="1" smtClean="0">
                <a:latin typeface="Times New Roman" pitchFamily="18" charset="0"/>
              </a:rPr>
              <a:t>Webex</a:t>
            </a:r>
            <a:r>
              <a:rPr lang="en-US" dirty="0" smtClean="0">
                <a:latin typeface="Times New Roman" pitchFamily="18" charset="0"/>
              </a:rPr>
              <a:t> vs GoToMeeting</a:t>
            </a:r>
            <a:endParaRPr lang="en-US" dirty="0" smtClean="0">
              <a:latin typeface="Times New Roman" pitchFamily="18" charset="0"/>
            </a:endParaRPr>
          </a:p>
          <a:p>
            <a:pPr>
              <a:buFont typeface="Calibri" pitchFamily="34" charset="0"/>
              <a:buAutoNum type="arabicPeriod"/>
            </a:pPr>
            <a:r>
              <a:rPr lang="en-US" dirty="0" err="1" smtClean="0">
                <a:latin typeface="Times New Roman" pitchFamily="18" charset="0"/>
              </a:rPr>
              <a:t>AoB</a:t>
            </a:r>
            <a:endParaRPr lang="en-US" dirty="0">
              <a:latin typeface="Times New Roman" pitchFamily="18" charset="0"/>
            </a:endParaRPr>
          </a:p>
          <a:p>
            <a:pPr>
              <a:buFont typeface="Calibri" pitchFamily="34" charset="0"/>
              <a:buAutoNum type="arabicPeriod"/>
            </a:pPr>
            <a:r>
              <a:rPr lang="en-US" dirty="0" smtClean="0">
                <a:latin typeface="Times New Roman" pitchFamily="18" charset="0"/>
              </a:rPr>
              <a:t>Adjourn</a:t>
            </a:r>
          </a:p>
          <a:p>
            <a:pPr>
              <a:buFont typeface="Calibri" pitchFamily="34" charset="0"/>
              <a:buAutoNum type="arabicPeriod"/>
            </a:pPr>
            <a:r>
              <a:rPr lang="en-US" dirty="0" smtClean="0">
                <a:latin typeface="Times New Roman" pitchFamily="18" charset="0"/>
              </a:rPr>
              <a:t>In Ad Hoc, Review 1900.5.1</a:t>
            </a:r>
            <a:endParaRPr lang="en-US" dirty="0">
              <a:latin typeface="Times New Roman" pitchFamily="18" charset="0"/>
            </a:endParaRPr>
          </a:p>
        </p:txBody>
      </p:sp>
      <p:sp>
        <p:nvSpPr>
          <p:cNvPr id="6148" name="TextBox 1"/>
          <p:cNvSpPr txBox="1">
            <a:spLocks noChangeArrowheads="1"/>
          </p:cNvSpPr>
          <p:nvPr/>
        </p:nvSpPr>
        <p:spPr bwMode="auto">
          <a:xfrm>
            <a:off x="5029200" y="5181600"/>
            <a:ext cx="30480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2400" b="1" i="1" dirty="0">
                <a:solidFill>
                  <a:srgbClr val="FF0000"/>
                </a:solidFill>
                <a:latin typeface="Times New Roman" pitchFamily="18" charset="0"/>
              </a:rPr>
              <a:t>Any modifications?</a:t>
            </a:r>
          </a:p>
        </p:txBody>
      </p:sp>
      <p:sp>
        <p:nvSpPr>
          <p:cNvPr id="2" name="Date Placeholder 1"/>
          <p:cNvSpPr>
            <a:spLocks noGrp="1"/>
          </p:cNvSpPr>
          <p:nvPr>
            <p:ph type="dt" sz="quarter" idx="10"/>
          </p:nvPr>
        </p:nvSpPr>
        <p:spPr/>
        <p:txBody>
          <a:bodyPr/>
          <a:lstStyle/>
          <a:p>
            <a:pPr>
              <a:defRPr/>
            </a:pPr>
            <a:fld id="{19D14F19-68EC-401C-A312-C924F43AD179}" type="datetime1">
              <a:rPr lang="en-US" smtClean="0"/>
              <a:t>7/9/2017</a:t>
            </a:fld>
            <a:endParaRPr lang="en-US"/>
          </a:p>
        </p:txBody>
      </p:sp>
      <p:sp>
        <p:nvSpPr>
          <p:cNvPr id="3" name="Footer Placeholder 2"/>
          <p:cNvSpPr>
            <a:spLocks noGrp="1"/>
          </p:cNvSpPr>
          <p:nvPr>
            <p:ph type="ftr" sz="quarter" idx="11"/>
          </p:nvPr>
        </p:nvSpPr>
        <p:spPr/>
        <p:txBody>
          <a:bodyPr/>
          <a:lstStyle/>
          <a:p>
            <a:pPr>
              <a:defRPr/>
            </a:pPr>
            <a:r>
              <a:rPr lang="en-US" smtClean="0"/>
              <a:t>Doc #: 5-17-0015-00-agen</a:t>
            </a:r>
            <a:endParaRPr lang="en-US" dirty="0"/>
          </a:p>
        </p:txBody>
      </p:sp>
      <p:sp>
        <p:nvSpPr>
          <p:cNvPr id="4" name="Slide Number Placeholder 3"/>
          <p:cNvSpPr>
            <a:spLocks noGrp="1"/>
          </p:cNvSpPr>
          <p:nvPr>
            <p:ph type="sldNum" sz="quarter" idx="12"/>
          </p:nvPr>
        </p:nvSpPr>
        <p:spPr/>
        <p:txBody>
          <a:bodyPr/>
          <a:lstStyle/>
          <a:p>
            <a:pPr>
              <a:defRPr/>
            </a:pPr>
            <a:fld id="{416AB2EC-0DBC-44B9-9ED4-DEF8811F0E73}" type="slidenum">
              <a:rPr lang="en-US" smtClean="0"/>
              <a:pPr>
                <a:defRPr/>
              </a:pPr>
              <a:t>5</a:t>
            </a:fld>
            <a:endParaRPr 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dirty="0" smtClean="0"/>
              <a:t>Approval of Agenda</a:t>
            </a:r>
          </a:p>
        </p:txBody>
      </p:sp>
      <p:sp>
        <p:nvSpPr>
          <p:cNvPr id="7171" name="Content Placeholder 2"/>
          <p:cNvSpPr>
            <a:spLocks noGrp="1"/>
          </p:cNvSpPr>
          <p:nvPr>
            <p:ph idx="1"/>
          </p:nvPr>
        </p:nvSpPr>
        <p:spPr/>
        <p:txBody>
          <a:bodyPr/>
          <a:lstStyle/>
          <a:p>
            <a:r>
              <a:rPr dirty="0" smtClean="0"/>
              <a:t>Motion to approve Agenda contained in </a:t>
            </a:r>
            <a:r>
              <a:rPr dirty="0" smtClean="0"/>
              <a:t>5-17-00xx-00</a:t>
            </a:r>
            <a:endParaRPr dirty="0" smtClean="0"/>
          </a:p>
          <a:p>
            <a:endParaRPr dirty="0" smtClean="0"/>
          </a:p>
          <a:p>
            <a:r>
              <a:rPr dirty="0" smtClean="0"/>
              <a:t>Mover: </a:t>
            </a:r>
          </a:p>
          <a:p>
            <a:r>
              <a:rPr dirty="0" smtClean="0"/>
              <a:t>Second: </a:t>
            </a:r>
            <a:endParaRPr lang="en-US" dirty="0"/>
          </a:p>
          <a:p>
            <a:r>
              <a:rPr lang="en-US" dirty="0" smtClean="0"/>
              <a:t>Vote: </a:t>
            </a:r>
            <a:endParaRPr dirty="0" smtClean="0"/>
          </a:p>
        </p:txBody>
      </p:sp>
      <p:sp>
        <p:nvSpPr>
          <p:cNvPr id="4" name="Date Placeholder 3"/>
          <p:cNvSpPr>
            <a:spLocks noGrp="1"/>
          </p:cNvSpPr>
          <p:nvPr>
            <p:ph type="dt" sz="quarter" idx="10"/>
          </p:nvPr>
        </p:nvSpPr>
        <p:spPr/>
        <p:txBody>
          <a:bodyPr/>
          <a:lstStyle/>
          <a:p>
            <a:pPr>
              <a:defRPr/>
            </a:pPr>
            <a:fld id="{FACC479E-C60E-4BAF-8B98-58DE3010C5BF}" type="datetime1">
              <a:rPr lang="en-US" smtClean="0"/>
              <a:t>7/9/2017</a:t>
            </a:fld>
            <a:endParaRPr lang="en-US"/>
          </a:p>
        </p:txBody>
      </p:sp>
      <p:sp>
        <p:nvSpPr>
          <p:cNvPr id="5" name="Footer Placeholder 4"/>
          <p:cNvSpPr>
            <a:spLocks noGrp="1"/>
          </p:cNvSpPr>
          <p:nvPr>
            <p:ph type="ftr" sz="quarter" idx="11"/>
          </p:nvPr>
        </p:nvSpPr>
        <p:spPr/>
        <p:txBody>
          <a:bodyPr/>
          <a:lstStyle/>
          <a:p>
            <a:pPr>
              <a:defRPr/>
            </a:pPr>
            <a:r>
              <a:rPr lang="en-US" smtClean="0"/>
              <a:t>Doc #: 5-17-0015-00-agen</a:t>
            </a:r>
            <a:endParaRPr lang="en-US"/>
          </a:p>
        </p:txBody>
      </p:sp>
      <p:sp>
        <p:nvSpPr>
          <p:cNvPr id="6" name="Slide Number Placeholder 5"/>
          <p:cNvSpPr>
            <a:spLocks noGrp="1"/>
          </p:cNvSpPr>
          <p:nvPr>
            <p:ph type="sldNum" sz="quarter" idx="12"/>
          </p:nvPr>
        </p:nvSpPr>
        <p:spPr/>
        <p:txBody>
          <a:bodyPr/>
          <a:lstStyle/>
          <a:p>
            <a:pPr>
              <a:defRPr/>
            </a:pPr>
            <a:fld id="{37121803-2D18-4F48-9883-FC84CD494002}" type="slidenum">
              <a:rPr lang="en-US" smtClean="0"/>
              <a:pPr>
                <a:defRPr/>
              </a:pPr>
              <a:t>6</a:t>
            </a:fld>
            <a:endParaRPr lang="en-US"/>
          </a:p>
        </p:txBody>
      </p:sp>
      <p:sp>
        <p:nvSpPr>
          <p:cNvPr id="7175" name="Rectangle 2"/>
          <p:cNvSpPr>
            <a:spLocks noChangeArrowheads="1"/>
          </p:cNvSpPr>
          <p:nvPr/>
        </p:nvSpPr>
        <p:spPr bwMode="auto">
          <a:xfrm>
            <a:off x="2203450" y="27733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304800" y="152400"/>
            <a:ext cx="8839200" cy="838200"/>
          </a:xfrm>
        </p:spPr>
        <p:txBody>
          <a:bodyPr/>
          <a:lstStyle/>
          <a:p>
            <a:r>
              <a:rPr lang="en-US" altLang="en-US" sz="3200" u="sng" smtClean="0"/>
              <a:t>Participants, Patents, and Duty to Inform</a:t>
            </a:r>
            <a:endParaRPr lang="en-US" altLang="en-US" sz="3200" smtClean="0"/>
          </a:p>
        </p:txBody>
      </p:sp>
      <p:sp>
        <p:nvSpPr>
          <p:cNvPr id="8195" name="Rectangle 1027"/>
          <p:cNvSpPr>
            <a:spLocks noGrp="1" noChangeArrowheads="1"/>
          </p:cNvSpPr>
          <p:nvPr>
            <p:ph type="body" idx="1"/>
          </p:nvPr>
        </p:nvSpPr>
        <p:spPr>
          <a:xfrm>
            <a:off x="0" y="914400"/>
            <a:ext cx="9144000" cy="4876800"/>
          </a:xfrm>
        </p:spPr>
        <p:txBody>
          <a:bodyPr/>
          <a:lstStyle/>
          <a:p>
            <a:pPr algn="ctr">
              <a:buFont typeface="Monotype Sorts"/>
              <a:buNone/>
            </a:pPr>
            <a:r>
              <a:rPr lang="en-US" altLang="en-US" sz="1600" b="1" dirty="0" smtClean="0"/>
              <a:t>All participants in this meeting have certain obligations under the IEEE-SA Patent Policy. </a:t>
            </a:r>
          </a:p>
          <a:p>
            <a:pPr lvl="1">
              <a:buFont typeface="Arial" panose="020B0604020202020204" pitchFamily="34" charset="0"/>
              <a:buChar char="•"/>
            </a:pPr>
            <a:r>
              <a:rPr lang="en-US" altLang="en-US" sz="1600" b="1" dirty="0" smtClean="0">
                <a:solidFill>
                  <a:srgbClr val="003399"/>
                </a:solidFill>
              </a:rPr>
              <a:t>Participants [Note: </a:t>
            </a:r>
            <a:r>
              <a:rPr lang="en-GB" altLang="en-US" sz="1600" b="1" dirty="0" smtClean="0">
                <a:solidFill>
                  <a:srgbClr val="003399"/>
                </a:solidFill>
              </a:rPr>
              <a:t>Quoted text excerpted from IEEE-SA Standards Board Bylaws </a:t>
            </a:r>
            <a:r>
              <a:rPr lang="en-GB" altLang="en-US" sz="1600" b="1" dirty="0" err="1" smtClean="0">
                <a:solidFill>
                  <a:srgbClr val="003399"/>
                </a:solidFill>
              </a:rPr>
              <a:t>subclause</a:t>
            </a:r>
            <a:r>
              <a:rPr lang="en-GB" altLang="en-US" sz="1600" b="1" dirty="0" smtClean="0">
                <a:solidFill>
                  <a:srgbClr val="003399"/>
                </a:solidFill>
              </a:rPr>
              <a:t> 6.2</a:t>
            </a:r>
            <a:r>
              <a:rPr lang="en-US" altLang="en-US" sz="1600" b="1" dirty="0" smtClean="0">
                <a:solidFill>
                  <a:srgbClr val="003399"/>
                </a:solidFill>
              </a:rPr>
              <a:t>]:</a:t>
            </a:r>
          </a:p>
          <a:p>
            <a:pPr lvl="2">
              <a:buFont typeface="Arial" panose="020B0604020202020204" pitchFamily="34" charset="0"/>
              <a:buChar char="•"/>
            </a:pPr>
            <a:r>
              <a:rPr lang="en-US" altLang="en-US" sz="1600" b="1" dirty="0" smtClean="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600" dirty="0" smtClean="0"/>
          </a:p>
          <a:p>
            <a:pPr lvl="2">
              <a:buFont typeface="Arial" panose="020B0604020202020204" pitchFamily="34" charset="0"/>
              <a:buChar char="•"/>
            </a:pPr>
            <a:r>
              <a:rPr lang="en-US" altLang="en-US" sz="1600" b="1" dirty="0" smtClean="0">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anose="020B0604020202020204" pitchFamily="34" charset="0"/>
              <a:buChar char="•"/>
            </a:pPr>
            <a:r>
              <a:rPr lang="en-US" altLang="en-US" sz="1600" b="1" dirty="0" smtClean="0">
                <a:solidFill>
                  <a:srgbClr val="003399"/>
                </a:solidFill>
              </a:rPr>
              <a:t>The above does not apply if the patent claim is already the subject of an Accepted Letter of Assurance that applies to the proposed standard(s) under consideration by this group</a:t>
            </a:r>
          </a:p>
          <a:p>
            <a:pPr lvl="1">
              <a:buFont typeface="Arial" panose="020B0604020202020204" pitchFamily="34" charset="0"/>
              <a:buChar char="•"/>
            </a:pPr>
            <a:r>
              <a:rPr lang="en-US" altLang="en-US" sz="1600" b="1" dirty="0" smtClean="0">
                <a:solidFill>
                  <a:srgbClr val="003399"/>
                </a:solidFill>
              </a:rPr>
              <a:t>Early identification of holders of potential Essential Patent Claims is strongly encouraged</a:t>
            </a:r>
          </a:p>
          <a:p>
            <a:pPr lvl="1">
              <a:buFont typeface="Arial" panose="020B0604020202020204" pitchFamily="34" charset="0"/>
              <a:buChar char="•"/>
            </a:pPr>
            <a:r>
              <a:rPr lang="en-US" altLang="en-US" sz="1600" b="1" dirty="0" smtClean="0">
                <a:solidFill>
                  <a:srgbClr val="003399"/>
                </a:solidFill>
              </a:rPr>
              <a:t>No duty to perform a patent search</a:t>
            </a:r>
            <a:endParaRPr lang="en-US" altLang="en-US" sz="1600" dirty="0" smtClean="0"/>
          </a:p>
        </p:txBody>
      </p:sp>
      <p:sp>
        <p:nvSpPr>
          <p:cNvPr id="8196" name="Text Box 1028"/>
          <p:cNvSpPr txBox="1">
            <a:spLocks noChangeArrowheads="1"/>
          </p:cNvSpPr>
          <p:nvPr/>
        </p:nvSpPr>
        <p:spPr bwMode="auto">
          <a:xfrm>
            <a:off x="57150" y="64389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a:solidFill>
                  <a:schemeClr val="tx1"/>
                </a:solidFill>
                <a:latin typeface="Times New Roman" panose="02020603050405020304" pitchFamily="18" charset="0"/>
              </a:rPr>
              <a:t>Slide #1</a:t>
            </a:r>
          </a:p>
        </p:txBody>
      </p:sp>
      <p:sp>
        <p:nvSpPr>
          <p:cNvPr id="2" name="Date Placeholder 1"/>
          <p:cNvSpPr>
            <a:spLocks noGrp="1"/>
          </p:cNvSpPr>
          <p:nvPr>
            <p:ph type="dt" sz="half" idx="10"/>
          </p:nvPr>
        </p:nvSpPr>
        <p:spPr/>
        <p:txBody>
          <a:bodyPr/>
          <a:lstStyle/>
          <a:p>
            <a:pPr>
              <a:defRPr/>
            </a:pPr>
            <a:fld id="{DEE8FB85-6617-47E9-8BBE-FF58B47DF8ED}" type="datetime1">
              <a:rPr lang="en-US" smtClean="0"/>
              <a:t>7/9/2017</a:t>
            </a:fld>
            <a:endParaRPr lang="en-US"/>
          </a:p>
        </p:txBody>
      </p:sp>
      <p:sp>
        <p:nvSpPr>
          <p:cNvPr id="3" name="Footer Placeholder 2"/>
          <p:cNvSpPr>
            <a:spLocks noGrp="1"/>
          </p:cNvSpPr>
          <p:nvPr>
            <p:ph type="ftr" sz="quarter" idx="11"/>
          </p:nvPr>
        </p:nvSpPr>
        <p:spPr/>
        <p:txBody>
          <a:bodyPr/>
          <a:lstStyle/>
          <a:p>
            <a:pPr>
              <a:defRPr/>
            </a:pPr>
            <a:r>
              <a:rPr lang="en-US" smtClean="0"/>
              <a:t>Doc #: 5-17-0015-00-agen</a:t>
            </a:r>
            <a:endParaRPr lang="en-US"/>
          </a:p>
        </p:txBody>
      </p:sp>
      <p:sp>
        <p:nvSpPr>
          <p:cNvPr id="4" name="Slide Number Placeholder 3"/>
          <p:cNvSpPr>
            <a:spLocks noGrp="1"/>
          </p:cNvSpPr>
          <p:nvPr>
            <p:ph type="sldNum" sz="quarter" idx="12"/>
          </p:nvPr>
        </p:nvSpPr>
        <p:spPr/>
        <p:txBody>
          <a:bodyPr/>
          <a:lstStyle/>
          <a:p>
            <a:pPr>
              <a:defRPr/>
            </a:pPr>
            <a:fld id="{986769F2-C589-4C46-B9E8-371DE6369B6E}" type="slidenum">
              <a:rPr lang="en-US" smtClean="0"/>
              <a:pPr>
                <a:defRPr/>
              </a:pPr>
              <a:t>7</a:t>
            </a:fld>
            <a:endParaRPr lang="en-US"/>
          </a:p>
        </p:txBody>
      </p:sp>
    </p:spTree>
    <p:extLst>
      <p:ext uri="{BB962C8B-B14F-4D97-AF65-F5344CB8AC3E}">
        <p14:creationId xmlns:p14="http://schemas.microsoft.com/office/powerpoint/2010/main" val="364738559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685800" y="152400"/>
            <a:ext cx="7772400" cy="1143000"/>
          </a:xfrm>
        </p:spPr>
        <p:txBody>
          <a:bodyPr/>
          <a:lstStyle/>
          <a:p>
            <a:r>
              <a:rPr lang="en-GB" altLang="en-US" u="sng" smtClean="0"/>
              <a:t>Patent Related Links</a:t>
            </a:r>
            <a:endParaRPr lang="en-US" altLang="en-US" u="sng" smtClean="0"/>
          </a:p>
        </p:txBody>
      </p:sp>
      <p:sp>
        <p:nvSpPr>
          <p:cNvPr id="9219" name="Rectangle 3"/>
          <p:cNvSpPr>
            <a:spLocks noGrp="1" noChangeArrowheads="1"/>
          </p:cNvSpPr>
          <p:nvPr>
            <p:ph type="body" idx="1"/>
          </p:nvPr>
        </p:nvSpPr>
        <p:spPr>
          <a:xfrm>
            <a:off x="0" y="1295400"/>
            <a:ext cx="8991600" cy="3886200"/>
          </a:xfrm>
        </p:spPr>
        <p:txBody>
          <a:bodyPr/>
          <a:lstStyle/>
          <a:p>
            <a:pPr lvl="1">
              <a:lnSpc>
                <a:spcPct val="90000"/>
              </a:lnSpc>
              <a:buFont typeface="Monotype Sorts"/>
              <a:buNone/>
            </a:pPr>
            <a:r>
              <a:rPr lang="en-US" altLang="en-US" sz="2400" smtClean="0">
                <a:cs typeface="Times New Roman" panose="02020603050405020304" pitchFamily="18" charset="0"/>
              </a:rPr>
              <a:t>	All participants should be familiar with their obligations under the IEEE-SA Policies &amp; Procedures for standards development.</a:t>
            </a:r>
          </a:p>
          <a:p>
            <a:pPr lvl="1">
              <a:lnSpc>
                <a:spcPct val="90000"/>
              </a:lnSpc>
              <a:buFont typeface="Monotype Sorts"/>
              <a:buNone/>
            </a:pPr>
            <a:r>
              <a:rPr lang="en-US" altLang="en-US" sz="2400" smtClean="0">
                <a:cs typeface="Times New Roman" panose="02020603050405020304" pitchFamily="18" charset="0"/>
              </a:rPr>
              <a:t>	Patent Policy is stated in these sources:</a:t>
            </a:r>
          </a:p>
          <a:p>
            <a:pPr lvl="1">
              <a:lnSpc>
                <a:spcPct val="90000"/>
              </a:lnSpc>
              <a:buFont typeface="Monotype Sorts"/>
              <a:buNone/>
            </a:pPr>
            <a:r>
              <a:rPr lang="en-GB" altLang="en-US" sz="2400" smtClean="0"/>
              <a:t>		IEEE-SA Standards Boards Bylaws</a:t>
            </a:r>
          </a:p>
          <a:p>
            <a:pPr lvl="1">
              <a:lnSpc>
                <a:spcPct val="90000"/>
              </a:lnSpc>
              <a:buFont typeface="Monotype Sorts"/>
              <a:buNone/>
            </a:pPr>
            <a:r>
              <a:rPr lang="en-US" altLang="en-US" sz="2100" smtClean="0"/>
              <a:t>		</a:t>
            </a:r>
            <a:r>
              <a:rPr lang="en-US" altLang="en-US" sz="2100" i="1" smtClean="0"/>
              <a:t>http://standards.ieee.org/develop/policies/bylaws/sect6-7.html#6</a:t>
            </a:r>
          </a:p>
          <a:p>
            <a:pPr lvl="1">
              <a:lnSpc>
                <a:spcPct val="90000"/>
              </a:lnSpc>
              <a:buFont typeface="Monotype Sorts"/>
              <a:buNone/>
            </a:pPr>
            <a:r>
              <a:rPr lang="en-GB" altLang="en-US" sz="2400" smtClean="0"/>
              <a:t>		IEEE-SA Standards Board Operations Manual</a:t>
            </a:r>
          </a:p>
          <a:p>
            <a:pPr lvl="1">
              <a:lnSpc>
                <a:spcPct val="90000"/>
              </a:lnSpc>
              <a:buFont typeface="Monotype Sorts"/>
              <a:buNone/>
            </a:pPr>
            <a:r>
              <a:rPr lang="en-US" altLang="en-US" sz="2400" smtClean="0"/>
              <a:t>		</a:t>
            </a:r>
            <a:r>
              <a:rPr lang="en-US" altLang="en-US" sz="2100" i="1" smtClean="0"/>
              <a:t>http://standards.ieee.org/develop/policies/opman/sect6.html#6.3</a:t>
            </a:r>
            <a:endParaRPr lang="en-US" altLang="en-US" sz="2400" smtClean="0"/>
          </a:p>
          <a:p>
            <a:pPr lvl="1">
              <a:lnSpc>
                <a:spcPct val="90000"/>
              </a:lnSpc>
              <a:buFont typeface="Monotype Sorts"/>
              <a:buNone/>
            </a:pPr>
            <a:r>
              <a:rPr lang="en-US" altLang="en-US" sz="2400" smtClean="0">
                <a:cs typeface="Times New Roman" panose="02020603050405020304" pitchFamily="18" charset="0"/>
              </a:rPr>
              <a:t>	Material about the patent policy is available at</a:t>
            </a:r>
            <a:r>
              <a:rPr lang="en-US" altLang="en-US" sz="2400" smtClean="0"/>
              <a:t> </a:t>
            </a:r>
          </a:p>
          <a:p>
            <a:pPr lvl="1">
              <a:lnSpc>
                <a:spcPct val="90000"/>
              </a:lnSpc>
              <a:buFont typeface="Monotype Sorts"/>
              <a:buNone/>
            </a:pPr>
            <a:r>
              <a:rPr lang="en-US" altLang="en-US" sz="2400" smtClean="0"/>
              <a:t>		</a:t>
            </a:r>
            <a:r>
              <a:rPr lang="en-US" altLang="en-US" sz="2100" i="1" smtClean="0"/>
              <a:t>http://standards.ieee.org/about/sasb/patcom/materials.html</a:t>
            </a:r>
          </a:p>
        </p:txBody>
      </p:sp>
      <p:sp>
        <p:nvSpPr>
          <p:cNvPr id="9220" name="Text Box 6"/>
          <p:cNvSpPr txBox="1">
            <a:spLocks noChangeArrowheads="1"/>
          </p:cNvSpPr>
          <p:nvPr/>
        </p:nvSpPr>
        <p:spPr bwMode="auto">
          <a:xfrm>
            <a:off x="57150" y="64389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a:solidFill>
                  <a:schemeClr val="tx1"/>
                </a:solidFill>
                <a:latin typeface="Times New Roman" panose="02020603050405020304" pitchFamily="18" charset="0"/>
              </a:rPr>
              <a:t>Slide #2</a:t>
            </a:r>
            <a:endParaRPr lang="en-US" altLang="en-US" sz="2400">
              <a:solidFill>
                <a:schemeClr val="tx1"/>
              </a:solidFill>
              <a:latin typeface="Times New Roman" panose="02020603050405020304" pitchFamily="18" charset="0"/>
            </a:endParaRPr>
          </a:p>
        </p:txBody>
      </p:sp>
      <p:sp>
        <p:nvSpPr>
          <p:cNvPr id="9221" name="Rectangle 7"/>
          <p:cNvSpPr>
            <a:spLocks noChangeArrowheads="1"/>
          </p:cNvSpPr>
          <p:nvPr/>
        </p:nvSpPr>
        <p:spPr bwMode="auto">
          <a:xfrm>
            <a:off x="1295400" y="5181600"/>
            <a:ext cx="6781800" cy="1163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200" b="1"/>
              <a:t>If you have questions, contact the IEEE-SA Standards Board Patent Committee Administrator at patcom@ieee.org or visit http://standards.ieee.org/about/sasb/patcom/index.html</a:t>
            </a:r>
          </a:p>
          <a:p>
            <a:pPr algn="ctr">
              <a:lnSpc>
                <a:spcPct val="80000"/>
              </a:lnSpc>
              <a:buFont typeface="Monotype Sorts"/>
              <a:buNone/>
            </a:pPr>
            <a:endParaRPr lang="en-US" altLang="en-US" sz="1200" b="1"/>
          </a:p>
          <a:p>
            <a:pPr algn="ctr">
              <a:lnSpc>
                <a:spcPct val="80000"/>
              </a:lnSpc>
              <a:buFont typeface="Monotype Sorts"/>
              <a:buNone/>
            </a:pPr>
            <a:r>
              <a:rPr lang="en-US" altLang="en-US" sz="1200" b="1"/>
              <a:t>This slide set is available at https://development.standards.ieee.org/myproject/Public/mytools/mob/slideset.ppt</a:t>
            </a:r>
          </a:p>
        </p:txBody>
      </p:sp>
      <p:sp>
        <p:nvSpPr>
          <p:cNvPr id="2" name="Date Placeholder 1"/>
          <p:cNvSpPr>
            <a:spLocks noGrp="1"/>
          </p:cNvSpPr>
          <p:nvPr>
            <p:ph type="dt" sz="half" idx="10"/>
          </p:nvPr>
        </p:nvSpPr>
        <p:spPr/>
        <p:txBody>
          <a:bodyPr/>
          <a:lstStyle/>
          <a:p>
            <a:pPr>
              <a:defRPr/>
            </a:pPr>
            <a:fld id="{E6CA3677-4293-4DBF-BBED-DDF6D69C96E6}" type="datetime1">
              <a:rPr lang="en-US" smtClean="0"/>
              <a:t>7/9/2017</a:t>
            </a:fld>
            <a:endParaRPr lang="en-US"/>
          </a:p>
        </p:txBody>
      </p:sp>
      <p:sp>
        <p:nvSpPr>
          <p:cNvPr id="3" name="Footer Placeholder 2"/>
          <p:cNvSpPr>
            <a:spLocks noGrp="1"/>
          </p:cNvSpPr>
          <p:nvPr>
            <p:ph type="ftr" sz="quarter" idx="11"/>
          </p:nvPr>
        </p:nvSpPr>
        <p:spPr/>
        <p:txBody>
          <a:bodyPr/>
          <a:lstStyle/>
          <a:p>
            <a:pPr>
              <a:defRPr/>
            </a:pPr>
            <a:r>
              <a:rPr lang="en-US" smtClean="0"/>
              <a:t>Doc #: 5-17-0015-00-agen</a:t>
            </a:r>
            <a:endParaRPr lang="en-US"/>
          </a:p>
        </p:txBody>
      </p:sp>
      <p:sp>
        <p:nvSpPr>
          <p:cNvPr id="4" name="Slide Number Placeholder 3"/>
          <p:cNvSpPr>
            <a:spLocks noGrp="1"/>
          </p:cNvSpPr>
          <p:nvPr>
            <p:ph type="sldNum" sz="quarter" idx="12"/>
          </p:nvPr>
        </p:nvSpPr>
        <p:spPr/>
        <p:txBody>
          <a:bodyPr/>
          <a:lstStyle/>
          <a:p>
            <a:pPr>
              <a:defRPr/>
            </a:pPr>
            <a:fld id="{986769F2-C589-4C46-B9E8-371DE6369B6E}" type="slidenum">
              <a:rPr lang="en-US" smtClean="0"/>
              <a:pPr>
                <a:defRPr/>
              </a:pPr>
              <a:t>8</a:t>
            </a:fld>
            <a:endParaRPr lang="en-US"/>
          </a:p>
        </p:txBody>
      </p:sp>
    </p:spTree>
    <p:extLst>
      <p:ext uri="{BB962C8B-B14F-4D97-AF65-F5344CB8AC3E}">
        <p14:creationId xmlns:p14="http://schemas.microsoft.com/office/powerpoint/2010/main" val="107770327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381000"/>
            <a:ext cx="8686800" cy="1143000"/>
          </a:xfrm>
        </p:spPr>
        <p:txBody>
          <a:bodyPr/>
          <a:lstStyle/>
          <a:p>
            <a:r>
              <a:rPr lang="en-US" altLang="en-US" smtClean="0"/>
              <a:t>Call for Potentially Essential Patents</a:t>
            </a:r>
          </a:p>
        </p:txBody>
      </p:sp>
      <p:sp>
        <p:nvSpPr>
          <p:cNvPr id="10243" name="Rectangle 1027"/>
          <p:cNvSpPr>
            <a:spLocks noGrp="1" noChangeArrowheads="1"/>
          </p:cNvSpPr>
          <p:nvPr>
            <p:ph type="body" idx="1"/>
          </p:nvPr>
        </p:nvSpPr>
        <p:spPr/>
        <p:txBody>
          <a:bodyPr/>
          <a:lstStyle/>
          <a:p>
            <a:pPr>
              <a:buFont typeface="Arial" panose="020B0604020202020204" pitchFamily="34" charset="0"/>
              <a:buChar char="•"/>
            </a:pPr>
            <a:r>
              <a:rPr lang="en-US" altLang="en-US" sz="28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panose="020B0604020202020204" pitchFamily="34" charset="0"/>
              <a:buChar char="•"/>
            </a:pPr>
            <a:r>
              <a:rPr lang="en-US" altLang="en-US" sz="2000" smtClean="0"/>
              <a:t>Either speak up now or</a:t>
            </a:r>
          </a:p>
          <a:p>
            <a:pPr lvl="1">
              <a:buFont typeface="Arial" panose="020B0604020202020204" pitchFamily="34" charset="0"/>
              <a:buChar char="•"/>
            </a:pPr>
            <a:r>
              <a:rPr lang="en-US" altLang="en-US" sz="2000" smtClean="0"/>
              <a:t>Provide the chair of this group with the identity of the holder(s) of any and all such claims as soon as possible or</a:t>
            </a:r>
          </a:p>
          <a:p>
            <a:pPr lvl="1">
              <a:buFont typeface="Arial" panose="020B0604020202020204" pitchFamily="34" charset="0"/>
              <a:buChar char="•"/>
            </a:pPr>
            <a:r>
              <a:rPr lang="en-US" altLang="en-US" sz="2000" smtClean="0"/>
              <a:t>Cause an LOA to be submitted</a:t>
            </a:r>
          </a:p>
        </p:txBody>
      </p:sp>
      <p:sp>
        <p:nvSpPr>
          <p:cNvPr id="10244" name="Text Box 1028"/>
          <p:cNvSpPr txBox="1">
            <a:spLocks noChangeArrowheads="1"/>
          </p:cNvSpPr>
          <p:nvPr/>
        </p:nvSpPr>
        <p:spPr bwMode="auto">
          <a:xfrm>
            <a:off x="57150" y="64389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a:solidFill>
                  <a:schemeClr val="tx1"/>
                </a:solidFill>
                <a:latin typeface="Times New Roman" panose="02020603050405020304" pitchFamily="18" charset="0"/>
              </a:rPr>
              <a:t>Slide #3</a:t>
            </a:r>
          </a:p>
        </p:txBody>
      </p:sp>
      <p:sp>
        <p:nvSpPr>
          <p:cNvPr id="2" name="Date Placeholder 1"/>
          <p:cNvSpPr>
            <a:spLocks noGrp="1"/>
          </p:cNvSpPr>
          <p:nvPr>
            <p:ph type="dt" sz="half" idx="10"/>
          </p:nvPr>
        </p:nvSpPr>
        <p:spPr/>
        <p:txBody>
          <a:bodyPr/>
          <a:lstStyle/>
          <a:p>
            <a:pPr>
              <a:defRPr/>
            </a:pPr>
            <a:fld id="{AD8BAADE-946F-4E9A-AD0A-7B7660960AFD}" type="datetime1">
              <a:rPr lang="en-US" smtClean="0"/>
              <a:t>7/9/2017</a:t>
            </a:fld>
            <a:endParaRPr lang="en-US"/>
          </a:p>
        </p:txBody>
      </p:sp>
      <p:sp>
        <p:nvSpPr>
          <p:cNvPr id="3" name="Footer Placeholder 2"/>
          <p:cNvSpPr>
            <a:spLocks noGrp="1"/>
          </p:cNvSpPr>
          <p:nvPr>
            <p:ph type="ftr" sz="quarter" idx="11"/>
          </p:nvPr>
        </p:nvSpPr>
        <p:spPr/>
        <p:txBody>
          <a:bodyPr/>
          <a:lstStyle/>
          <a:p>
            <a:pPr>
              <a:defRPr/>
            </a:pPr>
            <a:r>
              <a:rPr lang="en-US" smtClean="0"/>
              <a:t>Doc #: 5-17-0015-00-agen</a:t>
            </a:r>
            <a:endParaRPr lang="en-US"/>
          </a:p>
        </p:txBody>
      </p:sp>
      <p:sp>
        <p:nvSpPr>
          <p:cNvPr id="4" name="Slide Number Placeholder 3"/>
          <p:cNvSpPr>
            <a:spLocks noGrp="1"/>
          </p:cNvSpPr>
          <p:nvPr>
            <p:ph type="sldNum" sz="quarter" idx="12"/>
          </p:nvPr>
        </p:nvSpPr>
        <p:spPr/>
        <p:txBody>
          <a:bodyPr/>
          <a:lstStyle/>
          <a:p>
            <a:pPr>
              <a:defRPr/>
            </a:pPr>
            <a:fld id="{986769F2-C589-4C46-B9E8-371DE6369B6E}" type="slidenum">
              <a:rPr lang="en-US" smtClean="0"/>
              <a:pPr>
                <a:defRPr/>
              </a:pPr>
              <a:t>9</a:t>
            </a:fld>
            <a:endParaRPr lang="en-US"/>
          </a:p>
        </p:txBody>
      </p:sp>
    </p:spTree>
    <p:extLst>
      <p:ext uri="{BB962C8B-B14F-4D97-AF65-F5344CB8AC3E}">
        <p14:creationId xmlns:p14="http://schemas.microsoft.com/office/powerpoint/2010/main" val="141363714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12054</TotalTime>
  <Words>1798</Words>
  <Application>Microsoft Office PowerPoint</Application>
  <PresentationFormat>On-screen Show (4:3)</PresentationFormat>
  <Paragraphs>392</Paragraphs>
  <Slides>22</Slides>
  <Notes>5</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22</vt:i4>
      </vt:variant>
    </vt:vector>
  </HeadingPairs>
  <TitlesOfParts>
    <vt:vector size="28" baseType="lpstr">
      <vt:lpstr>Arial</vt:lpstr>
      <vt:lpstr>Calibri</vt:lpstr>
      <vt:lpstr>Helvetica</vt:lpstr>
      <vt:lpstr>Monotype Sorts</vt:lpstr>
      <vt:lpstr>Times New Roman</vt:lpstr>
      <vt:lpstr>Office Theme</vt:lpstr>
      <vt:lpstr>PowerPoint Presentation</vt:lpstr>
      <vt:lpstr> Monthly WG Meeting Electronic Meeting Details</vt:lpstr>
      <vt:lpstr>Rules</vt:lpstr>
      <vt:lpstr>Current Membership</vt:lpstr>
      <vt:lpstr> Draft Agenda</vt:lpstr>
      <vt:lpstr>Approval of Agenda</vt:lpstr>
      <vt:lpstr>Participants, Patents, and Duty to Inform</vt:lpstr>
      <vt:lpstr>Patent Related Links</vt:lpstr>
      <vt:lpstr>Call for Potentially Essential Patents</vt:lpstr>
      <vt:lpstr>Other Guidelines for IEEE WG Meetings</vt:lpstr>
      <vt:lpstr>Minutes for approval</vt:lpstr>
      <vt:lpstr>Status on 1900.5.1</vt:lpstr>
      <vt:lpstr>PAR Extension Questions</vt:lpstr>
      <vt:lpstr>Working Schedule for 1900.5.1</vt:lpstr>
      <vt:lpstr>Current Status for 1900.5.2</vt:lpstr>
      <vt:lpstr>Status on Documentation for RevCom</vt:lpstr>
      <vt:lpstr>Working Schedule for 1900.5.2</vt:lpstr>
      <vt:lpstr>Other DySPAN-SC Activities</vt:lpstr>
      <vt:lpstr>Marketing Inputs</vt:lpstr>
      <vt:lpstr>Meeting Planning</vt:lpstr>
      <vt:lpstr>Ad Hoc?</vt:lpstr>
      <vt:lpstr>IEEE 1900.5 Meeting 07/11/17 @2:30 PM EDT</vt:lpstr>
    </vt:vector>
  </TitlesOfParts>
  <Company>BAE Systems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matthew.sherman</dc:creator>
  <cp:lastModifiedBy>Sherman, Matthew J. (US SSA)</cp:lastModifiedBy>
  <cp:revision>275</cp:revision>
  <dcterms:created xsi:type="dcterms:W3CDTF">2013-08-13T02:52:21Z</dcterms:created>
  <dcterms:modified xsi:type="dcterms:W3CDTF">2017-07-10T03:31:04Z</dcterms:modified>
</cp:coreProperties>
</file>