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4" r:id="rId14"/>
    <p:sldId id="335" r:id="rId15"/>
    <p:sldId id="375" r:id="rId16"/>
    <p:sldId id="372" r:id="rId17"/>
    <p:sldId id="344" r:id="rId18"/>
    <p:sldId id="346" r:id="rId19"/>
    <p:sldId id="347"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54D18A-9D6D-4BB2-9C2A-7C8B8216E18E}"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30BBF52-43F6-49CF-9197-6FB81FC12AFA}"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3B4B61-D813-4B25-8A3C-4F5F9B183ED4}"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EAC722-5A90-4461-B61E-BE9DF448EB90}"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1D1441A-929D-44B0-BE46-9FCC0BA92CD6}" type="datetime1">
              <a:rPr lang="en-US" smtClean="0"/>
              <a:t>2/7/2017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87DC845-D0E0-44DB-983A-4D672F833A0D}"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5643B9-2D2E-4508-A9CC-0FED4609FE21}" type="datetime1">
              <a:rPr lang="en-US" smtClean="0"/>
              <a:t>2/7/2017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A46C09-7193-44BF-84F2-687EB732B126}" type="datetime1">
              <a:rPr lang="en-US" smtClean="0"/>
              <a:t>2/7/2017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81D53D-BF42-4E62-AEB8-FA56DBDD1B79}" type="datetime1">
              <a:rPr lang="en-US" smtClean="0"/>
              <a:t>2/7/2017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342DF4-C6B1-4C30-B605-0CBC68B111AE}"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F1C706-07A8-4181-BB56-1E9B9E9A8356}" type="datetime1">
              <a:rPr lang="en-US" smtClean="0"/>
              <a:t>2/7/2017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1F54453-4C5D-4589-A5C2-9DDDF6AB780F}" type="datetime1">
              <a:rPr lang="en-US" smtClean="0"/>
              <a:t>2/7/2017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5-17-0004-03-agen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FF9C48D-C4D5-469A-BF4C-3A9E6617DA41}" type="datetime1">
              <a:rPr lang="en-US" smtClean="0">
                <a:solidFill>
                  <a:srgbClr val="000099"/>
                </a:solidFill>
              </a:rPr>
              <a:t>2/7/2017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6404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07 February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07 February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5-17-0004-03-agen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5-17-0004-03-agen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B34D745-10D6-44C7-AB14-92D84FCF7080}"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5-17-0001-00 &amp; 5-17-0005-00</a:t>
            </a:r>
            <a:endParaRPr dirty="0" smtClean="0"/>
          </a:p>
          <a:p>
            <a:r>
              <a:rPr dirty="0" smtClean="0"/>
              <a:t>Mover:  Carlos</a:t>
            </a:r>
            <a:endParaRPr lang="en-US" dirty="0" smtClean="0"/>
          </a:p>
          <a:p>
            <a:r>
              <a:rPr dirty="0" smtClean="0"/>
              <a:t>Second:  Dave</a:t>
            </a:r>
          </a:p>
          <a:p>
            <a:r>
              <a:rPr lang="en-US" dirty="0" smtClean="0"/>
              <a:t>Vote:  UC</a:t>
            </a:r>
            <a:endParaRPr dirty="0" smtClean="0"/>
          </a:p>
        </p:txBody>
      </p:sp>
      <p:sp>
        <p:nvSpPr>
          <p:cNvPr id="4" name="Date Placeholder 3"/>
          <p:cNvSpPr>
            <a:spLocks noGrp="1"/>
          </p:cNvSpPr>
          <p:nvPr>
            <p:ph type="dt" sz="quarter" idx="10"/>
          </p:nvPr>
        </p:nvSpPr>
        <p:spPr/>
        <p:txBody>
          <a:bodyPr/>
          <a:lstStyle/>
          <a:p>
            <a:pPr>
              <a:defRPr/>
            </a:pPr>
            <a:fld id="{C3C38A50-E31D-4F89-A4A0-C45A1EB357E3}"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  Not needed</a:t>
            </a:r>
          </a:p>
          <a:p>
            <a:pPr lvl="1"/>
            <a:r>
              <a:rPr lang="en-US" dirty="0" smtClean="0"/>
              <a:t>Plan to review final version in Baltimore</a:t>
            </a:r>
          </a:p>
          <a:p>
            <a:pPr lvl="2"/>
            <a:r>
              <a:rPr lang="en-US" dirty="0" smtClean="0"/>
              <a:t>Will have at least one full day</a:t>
            </a:r>
          </a:p>
          <a:p>
            <a:r>
              <a:rPr lang="en-US" dirty="0" smtClean="0"/>
              <a:t>Other</a:t>
            </a:r>
          </a:p>
        </p:txBody>
      </p:sp>
      <p:sp>
        <p:nvSpPr>
          <p:cNvPr id="4" name="Date Placeholder 3"/>
          <p:cNvSpPr>
            <a:spLocks noGrp="1"/>
          </p:cNvSpPr>
          <p:nvPr>
            <p:ph type="dt" sz="half" idx="10"/>
          </p:nvPr>
        </p:nvSpPr>
        <p:spPr/>
        <p:txBody>
          <a:bodyPr/>
          <a:lstStyle/>
          <a:p>
            <a:pPr>
              <a:defRPr/>
            </a:pPr>
            <a:fld id="{4A65B71E-973F-4D55-B05D-495D506C92EF}"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A-E						3/17</a:t>
            </a:r>
          </a:p>
          <a:p>
            <a:r>
              <a:rPr altLang="en-US" sz="1400" dirty="0" smtClean="0"/>
              <a:t>First WG Ballot						3/17</a:t>
            </a:r>
          </a:p>
          <a:p>
            <a:r>
              <a:rPr altLang="en-US" sz="1400" dirty="0" smtClean="0"/>
              <a:t>WG </a:t>
            </a:r>
            <a:r>
              <a:rPr altLang="en-US" sz="1400" dirty="0" err="1" smtClean="0"/>
              <a:t>Recirc</a:t>
            </a:r>
            <a:r>
              <a:rPr altLang="en-US" sz="1400" dirty="0" smtClean="0"/>
              <a:t>						5/17</a:t>
            </a:r>
          </a:p>
          <a:p>
            <a:r>
              <a:rPr altLang="en-US" sz="1400" dirty="0" smtClean="0"/>
              <a:t>Sponsor Ballot						6/17</a:t>
            </a:r>
          </a:p>
          <a:p>
            <a:r>
              <a:rPr altLang="en-US" sz="1400" dirty="0" smtClean="0"/>
              <a:t>Sponsor </a:t>
            </a:r>
            <a:r>
              <a:rPr altLang="en-US" sz="1400" dirty="0" err="1" smtClean="0"/>
              <a:t>Recirc</a:t>
            </a:r>
            <a:r>
              <a:rPr altLang="en-US" sz="1400" dirty="0" smtClean="0"/>
              <a:t>						</a:t>
            </a:r>
            <a:r>
              <a:rPr altLang="en-US" sz="1400" dirty="0"/>
              <a:t>8</a:t>
            </a:r>
            <a:r>
              <a:rPr altLang="en-US" sz="1400" dirty="0" smtClean="0"/>
              <a:t>/17</a:t>
            </a:r>
          </a:p>
          <a:p>
            <a:r>
              <a:rPr altLang="en-US" sz="1400" dirty="0" smtClean="0"/>
              <a:t>Sponsor </a:t>
            </a:r>
            <a:r>
              <a:rPr altLang="en-US" sz="1400" dirty="0" err="1" smtClean="0"/>
              <a:t>Recirc</a:t>
            </a:r>
            <a:r>
              <a:rPr altLang="en-US" sz="1400" dirty="0" smtClean="0"/>
              <a:t> 2						9/17</a:t>
            </a:r>
          </a:p>
          <a:p>
            <a:r>
              <a:rPr altLang="en-US" sz="1400" dirty="0" smtClean="0"/>
              <a:t>Submit to REVCOM						10/17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D32A1332-AFBE-42D5-9477-35BF0899F89C}"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a:t>
            </a:r>
            <a:r>
              <a:rPr lang="en-US" sz="1400" b="1" dirty="0" smtClean="0">
                <a:solidFill>
                  <a:srgbClr val="FF0000"/>
                </a:solidFill>
                <a:latin typeface="+mn-lt"/>
                <a:cs typeface="+mn-cs"/>
              </a:rPr>
              <a:t> </a:t>
            </a:r>
            <a:r>
              <a:rPr lang="en-US" sz="1400" b="1" dirty="0">
                <a:solidFill>
                  <a:srgbClr val="FF0000"/>
                </a:solidFill>
                <a:latin typeface="+mn-lt"/>
                <a:cs typeface="+mn-cs"/>
              </a:rPr>
              <a:t>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296262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Review of comments and draft for recirculation</a:t>
            </a:r>
          </a:p>
          <a:p>
            <a:r>
              <a:rPr lang="en-US" dirty="0" smtClean="0"/>
              <a:t>Vote to recirculate 1900.5.2</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B8198E4F-A1F4-44BC-8CA4-4F142FC9F51C}"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Recirculate 1900.5.2 </a:t>
            </a:r>
            <a:endParaRPr lang="en-US" dirty="0"/>
          </a:p>
        </p:txBody>
      </p:sp>
      <p:sp>
        <p:nvSpPr>
          <p:cNvPr id="3" name="Content Placeholder 2"/>
          <p:cNvSpPr>
            <a:spLocks noGrp="1"/>
          </p:cNvSpPr>
          <p:nvPr>
            <p:ph idx="1"/>
          </p:nvPr>
        </p:nvSpPr>
        <p:spPr>
          <a:xfrm>
            <a:off x="533400" y="1449014"/>
            <a:ext cx="8229600" cy="4525963"/>
          </a:xfrm>
        </p:spPr>
        <p:txBody>
          <a:bodyPr/>
          <a:lstStyle/>
          <a:p>
            <a:r>
              <a:rPr lang="en-US" sz="2400" dirty="0" smtClean="0"/>
              <a:t>Motion </a:t>
            </a:r>
            <a:r>
              <a:rPr lang="en-US" sz="2400" dirty="0"/>
              <a:t>to adopt document #</a:t>
            </a:r>
            <a:r>
              <a:rPr lang="en-US" sz="2400" dirty="0" smtClean="0"/>
              <a:t>5-15-0064-12 </a:t>
            </a:r>
            <a:r>
              <a:rPr lang="en-US" sz="2400" dirty="0"/>
              <a:t>as the new 1900.5.2 draft </a:t>
            </a:r>
            <a:r>
              <a:rPr lang="en-US" sz="2400" dirty="0" smtClean="0"/>
              <a:t> and document #5-16-0011-02 as resolutions to the comments in the 1900.5.2 sponsor ballot and </a:t>
            </a:r>
            <a:r>
              <a:rPr lang="en-US" sz="2400" dirty="0"/>
              <a:t>instruct the IEEE 1900.5 Chair to take actions as required to conduct </a:t>
            </a:r>
            <a:r>
              <a:rPr lang="en-US" sz="2400" dirty="0" smtClean="0"/>
              <a:t>a sponsor recirculation ballot </a:t>
            </a:r>
            <a:r>
              <a:rPr lang="en-US" sz="2400" dirty="0"/>
              <a:t>on that draft </a:t>
            </a:r>
            <a:r>
              <a:rPr lang="en-US" sz="2400" dirty="0" smtClean="0"/>
              <a:t>/ comment resolutions and </a:t>
            </a:r>
            <a:r>
              <a:rPr lang="en-US" sz="2400" dirty="0"/>
              <a:t>make editorial changes as required for the ballot.</a:t>
            </a:r>
          </a:p>
          <a:p>
            <a:r>
              <a:rPr lang="en-US" sz="2400" dirty="0" smtClean="0"/>
              <a:t>Mover</a:t>
            </a:r>
            <a:r>
              <a:rPr lang="en-US" sz="2400" dirty="0"/>
              <a:t>: </a:t>
            </a:r>
            <a:r>
              <a:rPr lang="en-US" sz="2400" dirty="0" smtClean="0"/>
              <a:t>John</a:t>
            </a:r>
            <a:endParaRPr lang="en-US" sz="2400" dirty="0"/>
          </a:p>
          <a:p>
            <a:r>
              <a:rPr lang="en-US" sz="2400" dirty="0" smtClean="0"/>
              <a:t>Second</a:t>
            </a:r>
            <a:r>
              <a:rPr lang="en-US" sz="2400" dirty="0"/>
              <a:t>: </a:t>
            </a:r>
            <a:r>
              <a:rPr lang="en-US" sz="2400" dirty="0" smtClean="0"/>
              <a:t>Reinhard</a:t>
            </a:r>
          </a:p>
          <a:p>
            <a:r>
              <a:rPr lang="en-US" sz="2400" dirty="0" smtClean="0"/>
              <a:t>Vote:  7 Approve, 0 </a:t>
            </a:r>
            <a:r>
              <a:rPr lang="en-US" sz="2400" dirty="0" err="1" smtClean="0"/>
              <a:t>Disapprve</a:t>
            </a:r>
            <a:r>
              <a:rPr lang="en-US" sz="2400" dirty="0" smtClean="0"/>
              <a:t>, 0 Abstention</a:t>
            </a:r>
            <a:endParaRPr lang="en-US" sz="2400" dirty="0"/>
          </a:p>
          <a:p>
            <a:endParaRPr lang="en-US" sz="2400" dirty="0"/>
          </a:p>
        </p:txBody>
      </p:sp>
      <p:sp>
        <p:nvSpPr>
          <p:cNvPr id="4" name="Date Placeholder 3"/>
          <p:cNvSpPr>
            <a:spLocks noGrp="1"/>
          </p:cNvSpPr>
          <p:nvPr>
            <p:ph type="dt" sz="half" idx="10"/>
          </p:nvPr>
        </p:nvSpPr>
        <p:spPr/>
        <p:txBody>
          <a:bodyPr/>
          <a:lstStyle/>
          <a:p>
            <a:pPr>
              <a:defRPr/>
            </a:pPr>
            <a:fld id="{9DEFB198-5E22-4945-AEDD-889244EEEA89}"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2428064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 </a:t>
            </a:r>
            <a:r>
              <a:rPr lang="en-US" altLang="en-US" sz="1400" b="1" dirty="0" smtClean="0">
                <a:solidFill>
                  <a:srgbClr val="FF0000"/>
                </a:solidFill>
              </a:rPr>
              <a:t>1</a:t>
            </a:r>
            <a:r>
              <a:rPr lang="en-US" altLang="en-US" sz="1400" dirty="0" smtClean="0">
                <a:solidFill>
                  <a:srgbClr val="FF0000"/>
                </a:solidFill>
              </a:rPr>
              <a:t>/</a:t>
            </a:r>
            <a:r>
              <a:rPr lang="en-US" altLang="en-US" sz="1400" b="1" dirty="0" smtClean="0">
                <a:solidFill>
                  <a:srgbClr val="FF0000"/>
                </a:solidFill>
              </a:rPr>
              <a:t>3/17 </a:t>
            </a:r>
            <a:r>
              <a:rPr lang="en-US" altLang="en-US" sz="1400" b="1" dirty="0">
                <a:solidFill>
                  <a:srgbClr val="FF0000"/>
                </a:solidFill>
              </a:rPr>
              <a:t>√ </a:t>
            </a:r>
            <a:endParaRPr lang="en-US"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 </a:t>
            </a:r>
            <a:r>
              <a:rPr lang="en-US" altLang="en-US" sz="1400" b="1" dirty="0" smtClean="0">
                <a:solidFill>
                  <a:srgbClr val="FF0000"/>
                </a:solidFill>
              </a:rPr>
              <a:t>2</a:t>
            </a:r>
            <a:r>
              <a:rPr lang="en-US" altLang="en-US" sz="1400" dirty="0" smtClean="0">
                <a:solidFill>
                  <a:srgbClr val="FF0000"/>
                </a:solidFill>
              </a:rPr>
              <a:t>/</a:t>
            </a:r>
            <a:r>
              <a:rPr lang="en-US" altLang="en-US" sz="1400" b="1" dirty="0">
                <a:solidFill>
                  <a:srgbClr val="FF0000"/>
                </a:solidFill>
              </a:rPr>
              <a:t>7</a:t>
            </a:r>
            <a:r>
              <a:rPr lang="en-US" altLang="en-US" sz="1400" b="1" dirty="0" smtClean="0">
                <a:solidFill>
                  <a:srgbClr val="FF0000"/>
                </a:solidFill>
              </a:rPr>
              <a:t>/17  </a:t>
            </a:r>
            <a:endParaRPr lang="en-US"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848E2694-6F81-4064-9B85-19FE087E66A7}"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271D121D-3A11-44C6-BF7E-EB46923DCD56}"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smtClean="0"/>
              <a:t>WInnForum</a:t>
            </a:r>
            <a:r>
              <a:rPr sz="2800" dirty="0" smtClean="0"/>
              <a:t> 3.6GHz stakeholders</a:t>
            </a:r>
          </a:p>
          <a:p>
            <a:r>
              <a:rPr lang="en-US" sz="2800" dirty="0" smtClean="0"/>
              <a:t>NSC</a:t>
            </a:r>
          </a:p>
          <a:p>
            <a:pPr lvl="1"/>
            <a:r>
              <a:rPr lang="en-US" sz="2400" dirty="0" smtClean="0"/>
              <a:t>On hold till CY17</a:t>
            </a:r>
          </a:p>
          <a:p>
            <a:r>
              <a:rPr lang="en-US" sz="2800" dirty="0" smtClean="0"/>
              <a:t>Standards paper in process</a:t>
            </a:r>
          </a:p>
          <a:p>
            <a:pPr lvl="1"/>
            <a:r>
              <a:rPr lang="en-US" sz="2400" dirty="0" err="1" smtClean="0"/>
              <a:t>DySPAN</a:t>
            </a:r>
            <a:r>
              <a:rPr lang="en-US" sz="2400" dirty="0" smtClean="0"/>
              <a:t> paper – Approved as poster paper!</a:t>
            </a:r>
          </a:p>
          <a:p>
            <a:pPr lvl="1"/>
            <a:r>
              <a:rPr lang="en-US" sz="2400" dirty="0" smtClean="0"/>
              <a:t>Carlos will present.  John likely.   Alex.  Reinhard and Mat likely.</a:t>
            </a:r>
          </a:p>
          <a:p>
            <a:r>
              <a:rPr lang="en-US" sz="2800" dirty="0" smtClean="0"/>
              <a:t>Vita 49 interactions</a:t>
            </a:r>
          </a:p>
          <a:p>
            <a:pPr lvl="1"/>
            <a:r>
              <a:rPr lang="en-US" sz="2400" dirty="0" smtClean="0"/>
              <a:t>Done for now</a:t>
            </a:r>
          </a:p>
          <a:p>
            <a:r>
              <a:rPr lang="en-US" sz="2800" dirty="0" smtClean="0"/>
              <a:t>Spectrum Challenge?</a:t>
            </a:r>
          </a:p>
          <a:p>
            <a:pPr lvl="1"/>
            <a:r>
              <a:rPr lang="en-US" sz="2400" dirty="0" smtClean="0"/>
              <a:t>Will 1900.5.2 be used???</a:t>
            </a:r>
          </a:p>
        </p:txBody>
      </p:sp>
      <p:sp>
        <p:nvSpPr>
          <p:cNvPr id="4" name="Date Placeholder 3"/>
          <p:cNvSpPr>
            <a:spLocks noGrp="1"/>
          </p:cNvSpPr>
          <p:nvPr>
            <p:ph type="dt" sz="quarter" idx="10"/>
          </p:nvPr>
        </p:nvSpPr>
        <p:spPr/>
        <p:txBody>
          <a:bodyPr/>
          <a:lstStyle/>
          <a:p>
            <a:pPr>
              <a:defRPr/>
            </a:pPr>
            <a:fld id="{BDC0F0A3-CED6-452C-B7B0-A5EEFDC69C00}"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smtClean="0"/>
              <a:t>?  No</a:t>
            </a:r>
            <a:endParaRPr lang="en-US" dirty="0"/>
          </a:p>
          <a:p>
            <a:r>
              <a:rPr lang="en-US" dirty="0" smtClean="0"/>
              <a:t>Face </a:t>
            </a:r>
            <a:r>
              <a:rPr lang="en-US" dirty="0"/>
              <a:t>to Face in March adjacent to </a:t>
            </a:r>
            <a:r>
              <a:rPr lang="en-US" dirty="0" err="1"/>
              <a:t>DySPAN</a:t>
            </a:r>
            <a:r>
              <a:rPr lang="en-US" dirty="0"/>
              <a:t> Conference in Baltimore March 9-11, 2017</a:t>
            </a:r>
          </a:p>
          <a:p>
            <a:pPr lvl="1"/>
            <a:r>
              <a:rPr lang="en-US" dirty="0" err="1"/>
              <a:t>DySPAN</a:t>
            </a:r>
            <a:r>
              <a:rPr lang="en-US" dirty="0"/>
              <a:t> Conference is March </a:t>
            </a:r>
            <a:r>
              <a:rPr lang="en-US" dirty="0" smtClean="0"/>
              <a:t>6-9</a:t>
            </a:r>
          </a:p>
          <a:p>
            <a:pPr lvl="1"/>
            <a:r>
              <a:rPr lang="en-US" dirty="0" smtClean="0"/>
              <a:t>Mat, John, Reinhard (likely), Carlos (likely)</a:t>
            </a:r>
          </a:p>
          <a:p>
            <a:r>
              <a:rPr lang="en-US" dirty="0" smtClean="0"/>
              <a:t>Tentative Meeting times (9-5:30 daily)</a:t>
            </a:r>
          </a:p>
          <a:p>
            <a:pPr lvl="1"/>
            <a:r>
              <a:rPr lang="en-US" sz="2400" dirty="0" smtClean="0"/>
              <a:t>Day 1 (start 11 AM):  1900.5 WG / 1900.5.2 Ad Hoc</a:t>
            </a:r>
          </a:p>
          <a:p>
            <a:pPr lvl="1"/>
            <a:r>
              <a:rPr lang="en-US" sz="2400" dirty="0" smtClean="0"/>
              <a:t>Day 2 (start 9 AM):  1900.5.1 Ad Hoc</a:t>
            </a:r>
          </a:p>
          <a:p>
            <a:pPr lvl="1"/>
            <a:r>
              <a:rPr lang="en-US" sz="2400" dirty="0" smtClean="0"/>
              <a:t>Day 3 (end 3:30 PM) : 1900.5.1 Ad Hoc / 1900.5 WG</a:t>
            </a:r>
          </a:p>
          <a:p>
            <a:r>
              <a:rPr lang="en-US" dirty="0" smtClean="0"/>
              <a:t>No March 7 monthly electronic meeting</a:t>
            </a:r>
          </a:p>
          <a:p>
            <a:endParaRPr lang="en-US" dirty="0"/>
          </a:p>
        </p:txBody>
      </p:sp>
      <p:sp>
        <p:nvSpPr>
          <p:cNvPr id="4" name="Date Placeholder 3"/>
          <p:cNvSpPr>
            <a:spLocks noGrp="1"/>
          </p:cNvSpPr>
          <p:nvPr>
            <p:ph type="dt" sz="quarter" idx="10"/>
          </p:nvPr>
        </p:nvSpPr>
        <p:spPr/>
        <p:txBody>
          <a:bodyPr/>
          <a:lstStyle/>
          <a:p>
            <a:pPr>
              <a:defRPr/>
            </a:pPr>
            <a:fld id="{D7423A68-7052-4A23-8CA1-A3742D0F3AE1}"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AABA8E7A-7A07-421E-81BC-59FB96BDFB98}"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02/07/17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17DA0311-C180-4362-BA10-97FCA79AC139}"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16D35CEB-903E-43E5-8D4A-9D26DB6AF0C7}"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512A89A8-5112-48C9-BECD-69DB18D17A14}" type="datetime1">
              <a:rPr lang="en-US" smtClean="0"/>
              <a:t>2/7/2017</a:t>
            </a:fld>
            <a:endParaRPr lang="en-US"/>
          </a:p>
        </p:txBody>
      </p:sp>
      <p:sp>
        <p:nvSpPr>
          <p:cNvPr id="4" name="Footer Placeholder 3"/>
          <p:cNvSpPr>
            <a:spLocks noGrp="1"/>
          </p:cNvSpPr>
          <p:nvPr>
            <p:ph type="ftr" sz="quarter" idx="11"/>
          </p:nvPr>
        </p:nvSpPr>
        <p:spPr/>
        <p:txBody>
          <a:bodyPr/>
          <a:lstStyle/>
          <a:p>
            <a:pPr>
              <a:defRPr/>
            </a:pPr>
            <a:r>
              <a:rPr lang="en-US" smtClean="0"/>
              <a:t>Doc #: 5-17-0004-03-agen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50667532"/>
              </p:ext>
            </p:extLst>
          </p:nvPr>
        </p:nvGraphicFramePr>
        <p:xfrm>
          <a:off x="571500" y="714335"/>
          <a:ext cx="6096000" cy="5211843"/>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smtClean="0">
                          <a:effectLst/>
                        </a:rPr>
                        <a:t>Members 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b="1" dirty="0">
                <a:latin typeface="Times New Roman" pitchFamily="18" charset="0"/>
              </a:rPr>
              <a:t>Vote to recirculate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6FBDFB05-EB89-4FEC-BCAC-64F3E1A12CF6}"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5-17-0004-02</a:t>
            </a:r>
          </a:p>
          <a:p>
            <a:endParaRPr dirty="0" smtClean="0"/>
          </a:p>
          <a:p>
            <a:r>
              <a:rPr dirty="0" smtClean="0"/>
              <a:t>Mover: John</a:t>
            </a:r>
          </a:p>
          <a:p>
            <a:r>
              <a:rPr dirty="0" smtClean="0"/>
              <a:t>Second: Carlos</a:t>
            </a:r>
            <a:endParaRPr lang="en-US" dirty="0"/>
          </a:p>
          <a:p>
            <a:r>
              <a:rPr lang="en-US" dirty="0" smtClean="0"/>
              <a:t>Vote: UC</a:t>
            </a:r>
            <a:endParaRPr dirty="0" smtClean="0"/>
          </a:p>
        </p:txBody>
      </p:sp>
      <p:sp>
        <p:nvSpPr>
          <p:cNvPr id="4" name="Date Placeholder 3"/>
          <p:cNvSpPr>
            <a:spLocks noGrp="1"/>
          </p:cNvSpPr>
          <p:nvPr>
            <p:ph type="dt" sz="quarter" idx="10"/>
          </p:nvPr>
        </p:nvSpPr>
        <p:spPr/>
        <p:txBody>
          <a:bodyPr/>
          <a:lstStyle/>
          <a:p>
            <a:pPr>
              <a:defRPr/>
            </a:pPr>
            <a:fld id="{DBB2F80E-222D-404C-B616-9E23177C39B6}" type="datetime1">
              <a:rPr lang="en-US" smtClean="0"/>
              <a:t>2/7/2017</a:t>
            </a:fld>
            <a:endParaRPr lang="en-US"/>
          </a:p>
        </p:txBody>
      </p:sp>
      <p:sp>
        <p:nvSpPr>
          <p:cNvPr id="5" name="Footer Placeholder 4"/>
          <p:cNvSpPr>
            <a:spLocks noGrp="1"/>
          </p:cNvSpPr>
          <p:nvPr>
            <p:ph type="ftr" sz="quarter" idx="11"/>
          </p:nvPr>
        </p:nvSpPr>
        <p:spPr/>
        <p:txBody>
          <a:bodyPr/>
          <a:lstStyle/>
          <a:p>
            <a:pPr>
              <a:defRPr/>
            </a:pPr>
            <a:r>
              <a:rPr lang="en-US" smtClean="0"/>
              <a:t>Doc #: 5-17-0004-03-agen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1DAD9565-C18A-4201-83AF-0BF2B59A8C60}"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081E8DD-8408-433C-A854-34EEC8890995}"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2110380-DE04-4860-B2A8-7B622C1DD082}" type="datetime1">
              <a:rPr lang="en-US" smtClean="0"/>
              <a:t>2/7/2017</a:t>
            </a:fld>
            <a:endParaRPr lang="en-US"/>
          </a:p>
        </p:txBody>
      </p:sp>
      <p:sp>
        <p:nvSpPr>
          <p:cNvPr id="3" name="Footer Placeholder 2"/>
          <p:cNvSpPr>
            <a:spLocks noGrp="1"/>
          </p:cNvSpPr>
          <p:nvPr>
            <p:ph type="ftr" sz="quarter" idx="11"/>
          </p:nvPr>
        </p:nvSpPr>
        <p:spPr/>
        <p:txBody>
          <a:bodyPr/>
          <a:lstStyle/>
          <a:p>
            <a:pPr>
              <a:defRPr/>
            </a:pPr>
            <a:r>
              <a:rPr lang="en-US" smtClean="0"/>
              <a:t>Doc #: 5-17-0004-03-agen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10900</TotalTime>
  <Words>1605</Words>
  <Application>Microsoft Office PowerPoint</Application>
  <PresentationFormat>On-screen Show (4:3)</PresentationFormat>
  <Paragraphs>357</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Motion to Recirculate 1900.5.2 </vt:lpstr>
      <vt:lpstr>Working Schedule for 1900.5.2</vt:lpstr>
      <vt:lpstr>Other DySPAN-SC Activities</vt:lpstr>
      <vt:lpstr>Marketing Inputs</vt:lpstr>
      <vt:lpstr>Meeting Planning</vt:lpstr>
      <vt:lpstr>IEEE 1900.5 Meeting 02/07/17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247</cp:revision>
  <dcterms:created xsi:type="dcterms:W3CDTF">2013-08-13T02:52:21Z</dcterms:created>
  <dcterms:modified xsi:type="dcterms:W3CDTF">2017-02-07T21:02:13Z</dcterms:modified>
</cp:coreProperties>
</file>