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4" r:id="rId14"/>
    <p:sldId id="335" r:id="rId15"/>
    <p:sldId id="375" r:id="rId16"/>
    <p:sldId id="372" r:id="rId17"/>
    <p:sldId id="344" r:id="rId18"/>
    <p:sldId id="346" r:id="rId19"/>
    <p:sldId id="347"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FF5F906-B298-434B-80FF-401A0076A6CE}"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B1520D-CF3A-4604-8605-47A3A2DD20A7}"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A48AA6-F1C1-471B-9546-7713CB176B3E}"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B7BF98-2B27-491F-9808-DFE30B35535F}"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9136D9E-677D-4E69-966E-EC76B493284B}"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03D88C9-3413-4FE1-A1CA-D5A4131DB46F}"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644ACE2-7F8E-4D60-BF57-B0231840CAC1}" type="datetime1">
              <a:rPr lang="en-US" smtClean="0"/>
              <a:t>2/7/2017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8837A49-29A5-400B-AEB9-0D09E8CDF8AD}" type="datetime1">
              <a:rPr lang="en-US" smtClean="0"/>
              <a:t>2/7/2017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AD4780-F8F9-4055-A88C-F16FBC372117}" type="datetime1">
              <a:rPr lang="en-US" smtClean="0"/>
              <a:t>2/7/2017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E45710-1EE7-4BF6-9BC4-B93706CC8528}"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5548C4-8234-42D2-BEEE-F846360F7B3F}"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55CF264-E1E8-4350-B163-281C77775ED3}" type="datetime1">
              <a:rPr lang="en-US" smtClean="0"/>
              <a:t>2/7/2017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5-17-0004-02-agen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5094BB1-5389-4407-B1C0-34EA29C33760}" type="datetime1">
              <a:rPr lang="en-US" smtClean="0">
                <a:solidFill>
                  <a:srgbClr val="000099"/>
                </a:solidFill>
              </a:rPr>
              <a:t>2/7/2017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6404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07 February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07 February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5-17-0004-02-agen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5-17-0004-02-agen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882638B-9D65-49F6-BAC3-43B64E76C8CB}"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5-17-0001-00 &amp; 5-17-0005-00</a:t>
            </a:r>
            <a:endParaRPr dirty="0" smtClean="0"/>
          </a:p>
          <a:p>
            <a:r>
              <a:rPr dirty="0" smtClean="0"/>
              <a:t>Mover:  </a:t>
            </a:r>
            <a:r>
              <a:rPr dirty="0" smtClean="0"/>
              <a:t>Carlos</a:t>
            </a:r>
            <a:endParaRPr lang="en-US" dirty="0" smtClean="0"/>
          </a:p>
          <a:p>
            <a:r>
              <a:rPr dirty="0" smtClean="0"/>
              <a:t>Second</a:t>
            </a:r>
            <a:r>
              <a:rPr dirty="0" smtClean="0"/>
              <a:t>:  Dave</a:t>
            </a:r>
            <a:endParaRPr dirty="0" smtClean="0"/>
          </a:p>
          <a:p>
            <a:r>
              <a:rPr lang="en-US" dirty="0" smtClean="0"/>
              <a:t>Vote</a:t>
            </a:r>
            <a:r>
              <a:rPr lang="en-US" dirty="0" smtClean="0"/>
              <a:t>:  UC</a:t>
            </a:r>
            <a:endParaRPr dirty="0" smtClean="0"/>
          </a:p>
        </p:txBody>
      </p:sp>
      <p:sp>
        <p:nvSpPr>
          <p:cNvPr id="4" name="Date Placeholder 3"/>
          <p:cNvSpPr>
            <a:spLocks noGrp="1"/>
          </p:cNvSpPr>
          <p:nvPr>
            <p:ph type="dt" sz="quarter" idx="10"/>
          </p:nvPr>
        </p:nvSpPr>
        <p:spPr/>
        <p:txBody>
          <a:bodyPr/>
          <a:lstStyle/>
          <a:p>
            <a:pPr>
              <a:defRPr/>
            </a:pPr>
            <a:fld id="{C4118B84-0457-4134-9743-E2DA9E0603FB}"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r>
              <a:rPr lang="en-US" dirty="0" smtClean="0"/>
              <a:t>?  </a:t>
            </a:r>
            <a:r>
              <a:rPr lang="en-US" dirty="0" smtClean="0"/>
              <a:t>Not needed</a:t>
            </a:r>
            <a:endParaRPr lang="en-US" dirty="0" smtClean="0"/>
          </a:p>
          <a:p>
            <a:pPr lvl="1"/>
            <a:r>
              <a:rPr lang="en-US" dirty="0" smtClean="0"/>
              <a:t>Plan to review final version in Baltimore</a:t>
            </a:r>
          </a:p>
          <a:p>
            <a:pPr lvl="2"/>
            <a:r>
              <a:rPr lang="en-US" dirty="0" smtClean="0"/>
              <a:t>Will have at least one full day</a:t>
            </a:r>
            <a:endParaRPr lang="en-US" dirty="0" smtClean="0"/>
          </a:p>
          <a:p>
            <a:r>
              <a:rPr lang="en-US" dirty="0" smtClean="0"/>
              <a:t>Other</a:t>
            </a:r>
          </a:p>
        </p:txBody>
      </p:sp>
      <p:sp>
        <p:nvSpPr>
          <p:cNvPr id="4" name="Date Placeholder 3"/>
          <p:cNvSpPr>
            <a:spLocks noGrp="1"/>
          </p:cNvSpPr>
          <p:nvPr>
            <p:ph type="dt" sz="half" idx="10"/>
          </p:nvPr>
        </p:nvSpPr>
        <p:spPr/>
        <p:txBody>
          <a:bodyPr/>
          <a:lstStyle/>
          <a:p>
            <a:pPr>
              <a:defRPr/>
            </a:pPr>
            <a:fld id="{5D53D38B-C7A4-418D-8AD1-820A919679D6}"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A-E						3/17</a:t>
            </a:r>
          </a:p>
          <a:p>
            <a:r>
              <a:rPr altLang="en-US" sz="1400" dirty="0" smtClean="0"/>
              <a:t>First WG Ballot						3/17</a:t>
            </a:r>
          </a:p>
          <a:p>
            <a:r>
              <a:rPr altLang="en-US" sz="1400" dirty="0" smtClean="0"/>
              <a:t>WG </a:t>
            </a:r>
            <a:r>
              <a:rPr altLang="en-US" sz="1400" dirty="0" err="1" smtClean="0"/>
              <a:t>Recirc</a:t>
            </a:r>
            <a:r>
              <a:rPr altLang="en-US" sz="1400" dirty="0" smtClean="0"/>
              <a:t>						5/17</a:t>
            </a:r>
          </a:p>
          <a:p>
            <a:r>
              <a:rPr altLang="en-US" sz="1400" dirty="0" smtClean="0"/>
              <a:t>Sponsor Ballot						6/17</a:t>
            </a:r>
          </a:p>
          <a:p>
            <a:r>
              <a:rPr altLang="en-US" sz="1400" dirty="0" smtClean="0"/>
              <a:t>Sponsor </a:t>
            </a:r>
            <a:r>
              <a:rPr altLang="en-US" sz="1400" dirty="0" err="1" smtClean="0"/>
              <a:t>Recirc</a:t>
            </a:r>
            <a:r>
              <a:rPr altLang="en-US" sz="1400" dirty="0" smtClean="0"/>
              <a:t>						</a:t>
            </a:r>
            <a:r>
              <a:rPr altLang="en-US" sz="1400" dirty="0"/>
              <a:t>8</a:t>
            </a:r>
            <a:r>
              <a:rPr altLang="en-US" sz="1400" dirty="0" smtClean="0"/>
              <a:t>/17</a:t>
            </a:r>
          </a:p>
          <a:p>
            <a:r>
              <a:rPr altLang="en-US" sz="1400" dirty="0" smtClean="0"/>
              <a:t>Sponsor </a:t>
            </a:r>
            <a:r>
              <a:rPr altLang="en-US" sz="1400" dirty="0" err="1" smtClean="0"/>
              <a:t>Recirc</a:t>
            </a:r>
            <a:r>
              <a:rPr altLang="en-US" sz="1400" dirty="0" smtClean="0"/>
              <a:t> 2						9/17</a:t>
            </a:r>
          </a:p>
          <a:p>
            <a:r>
              <a:rPr altLang="en-US" sz="1400" dirty="0" smtClean="0"/>
              <a:t>Submit to REVCOM						10/17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B1728BE1-69F7-4BC7-B67C-01931E41AB69}"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a:t>
            </a:r>
            <a:r>
              <a:rPr lang="en-US" sz="1400" b="1" dirty="0" smtClean="0">
                <a:solidFill>
                  <a:srgbClr val="FF0000"/>
                </a:solidFill>
                <a:latin typeface="+mn-lt"/>
                <a:cs typeface="+mn-cs"/>
              </a:rPr>
              <a:t> </a:t>
            </a:r>
            <a:r>
              <a:rPr lang="en-US" sz="1400" b="1" dirty="0">
                <a:solidFill>
                  <a:srgbClr val="FF0000"/>
                </a:solidFill>
                <a:latin typeface="+mn-lt"/>
                <a:cs typeface="+mn-cs"/>
              </a:rPr>
              <a:t>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296262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Review of comments and draft for recirculation</a:t>
            </a:r>
          </a:p>
          <a:p>
            <a:r>
              <a:rPr lang="en-US" dirty="0" smtClean="0"/>
              <a:t>Vote to recirculate 1900.5.2</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4D7BE189-D2D8-4C43-9146-96E26FD0D6CE}"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Recirculate 1900.5.2 </a:t>
            </a:r>
            <a:endParaRPr lang="en-US" dirty="0"/>
          </a:p>
        </p:txBody>
      </p:sp>
      <p:sp>
        <p:nvSpPr>
          <p:cNvPr id="3" name="Content Placeholder 2"/>
          <p:cNvSpPr>
            <a:spLocks noGrp="1"/>
          </p:cNvSpPr>
          <p:nvPr>
            <p:ph idx="1"/>
          </p:nvPr>
        </p:nvSpPr>
        <p:spPr>
          <a:xfrm>
            <a:off x="533400" y="1449014"/>
            <a:ext cx="8229600" cy="4525963"/>
          </a:xfrm>
        </p:spPr>
        <p:txBody>
          <a:bodyPr/>
          <a:lstStyle/>
          <a:p>
            <a:r>
              <a:rPr lang="en-US" sz="2400" dirty="0" smtClean="0"/>
              <a:t>Motion </a:t>
            </a:r>
            <a:r>
              <a:rPr lang="en-US" sz="2400" dirty="0"/>
              <a:t>to adopt document #</a:t>
            </a:r>
            <a:r>
              <a:rPr lang="en-US" sz="2400" dirty="0" smtClean="0"/>
              <a:t>5-15-0064-12 </a:t>
            </a:r>
            <a:r>
              <a:rPr lang="en-US" sz="2400" dirty="0"/>
              <a:t>as the new 1900.5.2 draft </a:t>
            </a:r>
            <a:r>
              <a:rPr lang="en-US" sz="2400" dirty="0" smtClean="0"/>
              <a:t> and document #5-16-0011-02 as resolutions to the comments in the 1900.5.2 sponsor ballot and </a:t>
            </a:r>
            <a:r>
              <a:rPr lang="en-US" sz="2400" dirty="0"/>
              <a:t>instruct the IEEE 1900.5 Chair to take actions as required to conduct </a:t>
            </a:r>
            <a:r>
              <a:rPr lang="en-US" sz="2400" dirty="0" smtClean="0"/>
              <a:t>a sponsor recirculation ballot </a:t>
            </a:r>
            <a:r>
              <a:rPr lang="en-US" sz="2400" dirty="0"/>
              <a:t>on that draft </a:t>
            </a:r>
            <a:r>
              <a:rPr lang="en-US" sz="2400" dirty="0" smtClean="0"/>
              <a:t>/ comment resolutions and </a:t>
            </a:r>
            <a:r>
              <a:rPr lang="en-US" sz="2400" dirty="0"/>
              <a:t>make editorial changes as required for the ballot.</a:t>
            </a:r>
          </a:p>
          <a:p>
            <a:r>
              <a:rPr lang="en-US" sz="2400" dirty="0" smtClean="0"/>
              <a:t>Mover</a:t>
            </a:r>
            <a:r>
              <a:rPr lang="en-US" sz="2400" dirty="0"/>
              <a:t>: </a:t>
            </a:r>
            <a:r>
              <a:rPr lang="en-US" sz="2400" dirty="0" smtClean="0"/>
              <a:t>John</a:t>
            </a:r>
            <a:endParaRPr lang="en-US" sz="2400" dirty="0"/>
          </a:p>
          <a:p>
            <a:r>
              <a:rPr lang="en-US" sz="2400" dirty="0" smtClean="0"/>
              <a:t>Second</a:t>
            </a:r>
            <a:r>
              <a:rPr lang="en-US" sz="2400" dirty="0"/>
              <a:t>: </a:t>
            </a:r>
            <a:r>
              <a:rPr lang="en-US" sz="2400" dirty="0" smtClean="0"/>
              <a:t>Reinhard</a:t>
            </a:r>
            <a:endParaRPr lang="en-US" sz="2400" dirty="0" smtClean="0"/>
          </a:p>
          <a:p>
            <a:r>
              <a:rPr lang="en-US" sz="2400" dirty="0" smtClean="0"/>
              <a:t>Vote</a:t>
            </a:r>
            <a:r>
              <a:rPr lang="en-US" sz="2400" dirty="0" smtClean="0"/>
              <a:t>:  7 Approve, 0 </a:t>
            </a:r>
            <a:r>
              <a:rPr lang="en-US" sz="2400" dirty="0" err="1" smtClean="0"/>
              <a:t>Disapprve</a:t>
            </a:r>
            <a:r>
              <a:rPr lang="en-US" sz="2400" dirty="0" smtClean="0"/>
              <a:t>, 0 Abstention</a:t>
            </a:r>
            <a:endParaRPr lang="en-US" sz="2400" dirty="0"/>
          </a:p>
          <a:p>
            <a:endParaRPr lang="en-US" sz="2400" dirty="0"/>
          </a:p>
        </p:txBody>
      </p:sp>
      <p:sp>
        <p:nvSpPr>
          <p:cNvPr id="4" name="Date Placeholder 3"/>
          <p:cNvSpPr>
            <a:spLocks noGrp="1"/>
          </p:cNvSpPr>
          <p:nvPr>
            <p:ph type="dt" sz="half" idx="10"/>
          </p:nvPr>
        </p:nvSpPr>
        <p:spPr/>
        <p:txBody>
          <a:bodyPr/>
          <a:lstStyle/>
          <a:p>
            <a:pPr>
              <a:defRPr/>
            </a:pPr>
            <a:fld id="{830C388D-E72C-4391-A33E-FB45BD84F607}"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2428064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 </a:t>
            </a:r>
            <a:r>
              <a:rPr lang="en-US" altLang="en-US" sz="1400" b="1" dirty="0" smtClean="0">
                <a:solidFill>
                  <a:srgbClr val="FF0000"/>
                </a:solidFill>
              </a:rPr>
              <a:t>1</a:t>
            </a:r>
            <a:r>
              <a:rPr lang="en-US" altLang="en-US" sz="1400" dirty="0" smtClean="0">
                <a:solidFill>
                  <a:srgbClr val="FF0000"/>
                </a:solidFill>
              </a:rPr>
              <a:t>/</a:t>
            </a:r>
            <a:r>
              <a:rPr lang="en-US" altLang="en-US" sz="1400" b="1" dirty="0" smtClean="0">
                <a:solidFill>
                  <a:srgbClr val="FF0000"/>
                </a:solidFill>
              </a:rPr>
              <a:t>3/17 </a:t>
            </a:r>
            <a:r>
              <a:rPr lang="en-US" altLang="en-US" sz="1400" b="1" dirty="0">
                <a:solidFill>
                  <a:srgbClr val="FF0000"/>
                </a:solidFill>
              </a:rPr>
              <a:t>√ </a:t>
            </a:r>
            <a:endParaRPr lang="en-US"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 </a:t>
            </a:r>
            <a:r>
              <a:rPr lang="en-US" altLang="en-US" sz="1400" b="1" dirty="0" smtClean="0">
                <a:solidFill>
                  <a:srgbClr val="FF0000"/>
                </a:solidFill>
              </a:rPr>
              <a:t>2</a:t>
            </a:r>
            <a:r>
              <a:rPr lang="en-US" altLang="en-US" sz="1400" dirty="0" smtClean="0">
                <a:solidFill>
                  <a:srgbClr val="FF0000"/>
                </a:solidFill>
              </a:rPr>
              <a:t>/</a:t>
            </a:r>
            <a:r>
              <a:rPr lang="en-US" altLang="en-US" sz="1400" b="1" dirty="0">
                <a:solidFill>
                  <a:srgbClr val="FF0000"/>
                </a:solidFill>
              </a:rPr>
              <a:t>7</a:t>
            </a:r>
            <a:r>
              <a:rPr lang="en-US" altLang="en-US" sz="1400" b="1" dirty="0" smtClean="0">
                <a:solidFill>
                  <a:srgbClr val="FF0000"/>
                </a:solidFill>
              </a:rPr>
              <a:t>/17  </a:t>
            </a:r>
            <a:endParaRPr lang="en-US"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7D2BCB27-0082-4E3A-91A2-0A578C8BC2D2}"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CB6C2E61-A7C7-4D37-9A1D-47F3C048F0DC}"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smtClean="0"/>
              <a:t>WInnForum</a:t>
            </a:r>
            <a:r>
              <a:rPr sz="2800" dirty="0" smtClean="0"/>
              <a:t> 3.6GHz stakeholders</a:t>
            </a:r>
          </a:p>
          <a:p>
            <a:r>
              <a:rPr lang="en-US" sz="2800" dirty="0" smtClean="0"/>
              <a:t>NSC</a:t>
            </a:r>
          </a:p>
          <a:p>
            <a:pPr lvl="1"/>
            <a:r>
              <a:rPr lang="en-US" sz="2400" dirty="0" smtClean="0"/>
              <a:t>On hold till CY17</a:t>
            </a:r>
          </a:p>
          <a:p>
            <a:r>
              <a:rPr lang="en-US" sz="2800" dirty="0" smtClean="0"/>
              <a:t>Standards paper in </a:t>
            </a:r>
            <a:r>
              <a:rPr lang="en-US" sz="2800" dirty="0" smtClean="0"/>
              <a:t>process</a:t>
            </a:r>
          </a:p>
          <a:p>
            <a:pPr lvl="1"/>
            <a:r>
              <a:rPr lang="en-US" sz="2400" dirty="0" err="1" smtClean="0"/>
              <a:t>DySPAN</a:t>
            </a:r>
            <a:r>
              <a:rPr lang="en-US" sz="2400" dirty="0" smtClean="0"/>
              <a:t> paper – Approved as poster paper!</a:t>
            </a:r>
          </a:p>
          <a:p>
            <a:pPr lvl="1"/>
            <a:r>
              <a:rPr lang="en-US" sz="2400" dirty="0" smtClean="0"/>
              <a:t>Carlos will present.  John likely.   Alex.  Reinhard and Mat likely.</a:t>
            </a:r>
            <a:endParaRPr lang="en-US" sz="2400" dirty="0" smtClean="0"/>
          </a:p>
          <a:p>
            <a:r>
              <a:rPr lang="en-US" sz="2800" dirty="0" smtClean="0"/>
              <a:t>Vita 49 interactions</a:t>
            </a:r>
          </a:p>
          <a:p>
            <a:pPr lvl="1"/>
            <a:r>
              <a:rPr lang="en-US" sz="2400" dirty="0" smtClean="0"/>
              <a:t>Done for now</a:t>
            </a:r>
          </a:p>
          <a:p>
            <a:r>
              <a:rPr lang="en-US" sz="2800" dirty="0" smtClean="0"/>
              <a:t>Spectrum Challenge?</a:t>
            </a:r>
          </a:p>
          <a:p>
            <a:pPr lvl="1"/>
            <a:r>
              <a:rPr lang="en-US" sz="2400" dirty="0" smtClean="0"/>
              <a:t>Will 1900.5.2 be used???</a:t>
            </a:r>
            <a:endParaRPr lang="en-US" sz="2400" dirty="0" smtClean="0"/>
          </a:p>
        </p:txBody>
      </p:sp>
      <p:sp>
        <p:nvSpPr>
          <p:cNvPr id="4" name="Date Placeholder 3"/>
          <p:cNvSpPr>
            <a:spLocks noGrp="1"/>
          </p:cNvSpPr>
          <p:nvPr>
            <p:ph type="dt" sz="quarter" idx="10"/>
          </p:nvPr>
        </p:nvSpPr>
        <p:spPr/>
        <p:txBody>
          <a:bodyPr/>
          <a:lstStyle/>
          <a:p>
            <a:pPr>
              <a:defRPr/>
            </a:pPr>
            <a:fld id="{E0ABC81E-F5B2-47BC-8ED4-86503E591FC7}"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smtClean="0"/>
              <a:t>?  No</a:t>
            </a:r>
            <a:endParaRPr lang="en-US" dirty="0"/>
          </a:p>
          <a:p>
            <a:r>
              <a:rPr lang="en-US" dirty="0" smtClean="0"/>
              <a:t>Face </a:t>
            </a:r>
            <a:r>
              <a:rPr lang="en-US" dirty="0"/>
              <a:t>to Face in March adjacent to </a:t>
            </a:r>
            <a:r>
              <a:rPr lang="en-US" dirty="0" err="1"/>
              <a:t>DySPAN</a:t>
            </a:r>
            <a:r>
              <a:rPr lang="en-US" dirty="0"/>
              <a:t> Conference in Baltimore March 9-11, 2017</a:t>
            </a:r>
          </a:p>
          <a:p>
            <a:pPr lvl="1"/>
            <a:r>
              <a:rPr lang="en-US" dirty="0" err="1"/>
              <a:t>DySPAN</a:t>
            </a:r>
            <a:r>
              <a:rPr lang="en-US" dirty="0"/>
              <a:t> Conference is March </a:t>
            </a:r>
            <a:r>
              <a:rPr lang="en-US" dirty="0" smtClean="0"/>
              <a:t>6-9</a:t>
            </a:r>
          </a:p>
          <a:p>
            <a:pPr lvl="1"/>
            <a:r>
              <a:rPr lang="en-US" dirty="0" smtClean="0"/>
              <a:t>Mat, John, Reinhard (likely), Carlos (likely)</a:t>
            </a:r>
            <a:endParaRPr lang="en-US" dirty="0" smtClean="0"/>
          </a:p>
          <a:p>
            <a:r>
              <a:rPr lang="en-US" dirty="0" smtClean="0"/>
              <a:t>Tentative Meeting times (9-5:30 daily)</a:t>
            </a:r>
          </a:p>
          <a:p>
            <a:pPr lvl="1"/>
            <a:r>
              <a:rPr lang="en-US" sz="2400" dirty="0" smtClean="0"/>
              <a:t>Day 1 (start 11 AM):  1900.5 WG / 1900.5.2 Ad Hoc</a:t>
            </a:r>
          </a:p>
          <a:p>
            <a:pPr lvl="1"/>
            <a:r>
              <a:rPr lang="en-US" sz="2400" dirty="0" smtClean="0"/>
              <a:t>Day 2 (start 9 AM):  1900.5.1 Ad Hoc</a:t>
            </a:r>
          </a:p>
          <a:p>
            <a:pPr lvl="1"/>
            <a:r>
              <a:rPr lang="en-US" sz="2400" dirty="0" smtClean="0"/>
              <a:t>Day 3 (end 3:30 PM) : 1900.5.1 Ad Hoc / 1900.5 WG</a:t>
            </a:r>
          </a:p>
          <a:p>
            <a:r>
              <a:rPr lang="en-US" dirty="0" smtClean="0"/>
              <a:t>No March 7 monthly electronic meeting</a:t>
            </a:r>
          </a:p>
          <a:p>
            <a:endParaRPr lang="en-US" dirty="0"/>
          </a:p>
        </p:txBody>
      </p:sp>
      <p:sp>
        <p:nvSpPr>
          <p:cNvPr id="4" name="Date Placeholder 3"/>
          <p:cNvSpPr>
            <a:spLocks noGrp="1"/>
          </p:cNvSpPr>
          <p:nvPr>
            <p:ph type="dt" sz="quarter" idx="10"/>
          </p:nvPr>
        </p:nvSpPr>
        <p:spPr/>
        <p:txBody>
          <a:bodyPr/>
          <a:lstStyle/>
          <a:p>
            <a:pPr>
              <a:defRPr/>
            </a:pPr>
            <a:fld id="{45646506-D3BA-4128-9CFF-73863562BD37}"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3988C88-7D05-4F85-9C4E-4D4A1F0B166D}"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02/07/17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1A8575FF-BFF3-43C0-ADD3-FE799B06E407}"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9D3F5AA9-8D4E-4B4E-A7C0-0EA2652252A4}"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864F3503-5723-4E72-B0B7-56D0D722AE0C}" type="datetime1">
              <a:rPr lang="en-US" smtClean="0"/>
              <a:t>2/7/2017</a:t>
            </a:fld>
            <a:endParaRPr lang="en-US"/>
          </a:p>
        </p:txBody>
      </p:sp>
      <p:sp>
        <p:nvSpPr>
          <p:cNvPr id="4" name="Footer Placeholder 3"/>
          <p:cNvSpPr>
            <a:spLocks noGrp="1"/>
          </p:cNvSpPr>
          <p:nvPr>
            <p:ph type="ftr" sz="quarter" idx="11"/>
          </p:nvPr>
        </p:nvSpPr>
        <p:spPr/>
        <p:txBody>
          <a:bodyPr/>
          <a:lstStyle/>
          <a:p>
            <a:pPr>
              <a:defRPr/>
            </a:pPr>
            <a:r>
              <a:rPr lang="en-US" smtClean="0"/>
              <a:t>Doc #: 5-17-0004-02-agen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270521317"/>
              </p:ext>
            </p:extLst>
          </p:nvPr>
        </p:nvGraphicFramePr>
        <p:xfrm>
          <a:off x="571500" y="714335"/>
          <a:ext cx="6096000" cy="5211843"/>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smtClean="0">
                          <a:effectLst/>
                        </a:rPr>
                        <a:t>Members 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b="1" dirty="0">
                <a:latin typeface="Times New Roman" pitchFamily="18" charset="0"/>
              </a:rPr>
              <a:t>Vote to recirculate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A53B97C9-E4F2-4A42-AF49-CBF51A13D804}"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5-17-0004-02</a:t>
            </a:r>
            <a:endParaRPr dirty="0" smtClean="0"/>
          </a:p>
          <a:p>
            <a:endParaRPr dirty="0" smtClean="0"/>
          </a:p>
          <a:p>
            <a:r>
              <a:rPr dirty="0" smtClean="0"/>
              <a:t>Mover: </a:t>
            </a:r>
            <a:r>
              <a:rPr dirty="0" smtClean="0"/>
              <a:t>John</a:t>
            </a:r>
            <a:endParaRPr dirty="0" smtClean="0"/>
          </a:p>
          <a:p>
            <a:r>
              <a:rPr dirty="0" smtClean="0"/>
              <a:t>Second: </a:t>
            </a:r>
            <a:r>
              <a:rPr dirty="0" smtClean="0"/>
              <a:t>Carlos</a:t>
            </a:r>
            <a:endParaRPr lang="en-US" dirty="0"/>
          </a:p>
          <a:p>
            <a:r>
              <a:rPr lang="en-US" dirty="0" smtClean="0"/>
              <a:t>Vote: </a:t>
            </a:r>
            <a:r>
              <a:rPr lang="en-US" dirty="0" smtClean="0"/>
              <a:t>UC</a:t>
            </a:r>
            <a:endParaRPr dirty="0" smtClean="0"/>
          </a:p>
        </p:txBody>
      </p:sp>
      <p:sp>
        <p:nvSpPr>
          <p:cNvPr id="4" name="Date Placeholder 3"/>
          <p:cNvSpPr>
            <a:spLocks noGrp="1"/>
          </p:cNvSpPr>
          <p:nvPr>
            <p:ph type="dt" sz="quarter" idx="10"/>
          </p:nvPr>
        </p:nvSpPr>
        <p:spPr/>
        <p:txBody>
          <a:bodyPr/>
          <a:lstStyle/>
          <a:p>
            <a:pPr>
              <a:defRPr/>
            </a:pPr>
            <a:fld id="{DCF6DB1E-CCBC-471F-8541-A83C21D5ECD1}"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5-17-0004-02-agen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87671B3-F371-4C78-B223-411007F4FD08}"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86766720-BDFE-47BE-BF0A-2CE8DE9899F3}"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1F7D4C5C-4C10-427D-A6B9-E52C9ADB34BE}"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10900</TotalTime>
  <Words>1604</Words>
  <Application>Microsoft Office PowerPoint</Application>
  <PresentationFormat>On-screen Show (4:3)</PresentationFormat>
  <Paragraphs>356</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Motion to Recirculate 1900.5.2 </vt:lpstr>
      <vt:lpstr>Working Schedule for 1900.5.2</vt:lpstr>
      <vt:lpstr>Other DySPAN-SC Activities</vt:lpstr>
      <vt:lpstr>Marketing Inputs</vt:lpstr>
      <vt:lpstr>Meeting Planning</vt:lpstr>
      <vt:lpstr>IEEE 1900.5 Meeting 02/07/17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246</cp:revision>
  <dcterms:created xsi:type="dcterms:W3CDTF">2013-08-13T02:52:21Z</dcterms:created>
  <dcterms:modified xsi:type="dcterms:W3CDTF">2017-02-07T20:52:44Z</dcterms:modified>
</cp:coreProperties>
</file>