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5" r:id="rId3"/>
    <p:sldId id="337" r:id="rId4"/>
    <p:sldId id="313" r:id="rId5"/>
    <p:sldId id="332" r:id="rId6"/>
    <p:sldId id="352" r:id="rId7"/>
    <p:sldId id="353" r:id="rId8"/>
    <p:sldId id="354" r:id="rId9"/>
    <p:sldId id="355" r:id="rId10"/>
    <p:sldId id="365" r:id="rId11"/>
    <p:sldId id="367" r:id="rId12"/>
    <p:sldId id="3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CBC598-3840-4F8C-9BDF-9E3FF0000B70}"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945217-4213-4C99-AC08-F347DBE2E77F}"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9356F7-A000-4F7D-9024-D8D67E4B2D13}"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6DDC99-794C-42EF-9DFE-A9961E01F0FC}"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6BD5F0-37DC-474B-B880-675B6273D6E5}"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A3831BB-860B-4D87-9CB9-E5CBDFD24367}"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438740-3CC4-4A53-A7D7-5F71B7C71BB0}" type="datetime1">
              <a:rPr lang="en-US" smtClean="0"/>
              <a:t>1/15/2017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3AA3078-2109-4C05-8302-C5E79D568DAE}" type="datetime1">
              <a:rPr lang="en-US" smtClean="0"/>
              <a:t>1/15/2017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C896FC-3D87-49AE-A1A4-716AAF066682}" type="datetime1">
              <a:rPr lang="en-US" smtClean="0"/>
              <a:t>1/15/2017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E2926A-E1EA-40B7-8D12-4ED8878D6A3D}"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06F567-2361-442E-875E-A93719DB9A90}"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5-17-0003-00-agen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D5DF6A3-6EF6-4306-A3C3-47FD2550DC79}" type="datetime1">
              <a:rPr lang="en-US" smtClean="0"/>
              <a:t>1/15/2017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5-17-0003-00-agen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B0447E6-2AEC-46DB-89B4-1FB0EC6A6D30}" type="datetime1">
              <a:rPr lang="en-US" smtClean="0">
                <a:solidFill>
                  <a:srgbClr val="000099"/>
                </a:solidFill>
              </a:rPr>
              <a:t>1/15/2017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8047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200" b="1" dirty="0">
                <a:latin typeface="Arial" pitchFamily="34" charset="0"/>
                <a:cs typeface="Times New Roman" pitchFamily="18" charset="0"/>
              </a:rPr>
              <a:t>Document Title: Agenda, Admin and chair’s notes </a:t>
            </a:r>
            <a:r>
              <a:rPr lang="en-US" sz="1200" b="1" dirty="0" smtClean="0">
                <a:latin typeface="Arial" pitchFamily="34" charset="0"/>
                <a:cs typeface="Times New Roman" pitchFamily="18" charset="0"/>
              </a:rPr>
              <a:t>for IEEE </a:t>
            </a:r>
            <a:r>
              <a:rPr lang="en-US" sz="1200" b="1" dirty="0" smtClean="0">
                <a:latin typeface="Arial" pitchFamily="34" charset="0"/>
                <a:cs typeface="Times New Roman" pitchFamily="18" charset="0"/>
              </a:rPr>
              <a:t>1900.5.1 </a:t>
            </a:r>
            <a:r>
              <a:rPr lang="en-US" sz="1200" b="1" dirty="0" smtClean="0">
                <a:latin typeface="Arial" pitchFamily="34" charset="0"/>
                <a:cs typeface="Times New Roman" pitchFamily="18" charset="0"/>
              </a:rPr>
              <a:t>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17 </a:t>
            </a:r>
            <a:r>
              <a:rPr lang="en-US" sz="1200" b="1" dirty="0">
                <a:latin typeface="Arial" pitchFamily="34" charset="0"/>
                <a:cs typeface="Times New Roman" pitchFamily="18" charset="0"/>
              </a:rPr>
              <a:t>January 2017 </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Date: </a:t>
            </a:r>
            <a:r>
              <a:rPr lang="en-US" sz="1200" b="1" dirty="0" smtClean="0">
                <a:latin typeface="Arial" pitchFamily="34" charset="0"/>
                <a:cs typeface="Times New Roman" pitchFamily="18" charset="0"/>
              </a:rPr>
              <a:t>15 January 2017 </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5-17-0003-00-agen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5-17-0003-00-agen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a:t>
            </a:r>
            <a:r>
              <a:rPr dirty="0" smtClean="0"/>
              <a:t>1900.5.1</a:t>
            </a:r>
            <a:endParaRPr dirty="0"/>
          </a:p>
        </p:txBody>
      </p:sp>
      <p:sp>
        <p:nvSpPr>
          <p:cNvPr id="14339" name="Content Placeholder 2"/>
          <p:cNvSpPr>
            <a:spLocks noGrp="1"/>
          </p:cNvSpPr>
          <p:nvPr>
            <p:ph idx="1"/>
          </p:nvPr>
        </p:nvSpPr>
        <p:spPr>
          <a:xfrm>
            <a:off x="422564" y="1298720"/>
            <a:ext cx="8229600" cy="4525963"/>
          </a:xfrm>
        </p:spPr>
        <p:txBody>
          <a:bodyPr/>
          <a:lstStyle/>
          <a:p>
            <a:r>
              <a:rPr lang="en-US" dirty="0" smtClean="0"/>
              <a:t>Draft in review</a:t>
            </a:r>
            <a:endParaRPr lang="en-US" dirty="0" smtClean="0"/>
          </a:p>
        </p:txBody>
      </p:sp>
      <p:sp>
        <p:nvSpPr>
          <p:cNvPr id="4" name="Date Placeholder 3"/>
          <p:cNvSpPr>
            <a:spLocks noGrp="1"/>
          </p:cNvSpPr>
          <p:nvPr>
            <p:ph type="dt" sz="quarter" idx="10"/>
          </p:nvPr>
        </p:nvSpPr>
        <p:spPr/>
        <p:txBody>
          <a:bodyPr/>
          <a:lstStyle/>
          <a:p>
            <a:pPr>
              <a:defRPr/>
            </a:pPr>
            <a:fld id="{AAF6917A-8336-4059-89B5-28BF47F89ED7}"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10</a:t>
            </a:fld>
            <a:endParaRPr lang="en-US"/>
          </a:p>
        </p:txBody>
      </p:sp>
    </p:spTree>
    <p:extLst>
      <p:ext uri="{BB962C8B-B14F-4D97-AF65-F5344CB8AC3E}">
        <p14:creationId xmlns:p14="http://schemas.microsoft.com/office/powerpoint/2010/main" val="89463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1/17?</a:t>
            </a:r>
          </a:p>
          <a:p>
            <a:r>
              <a:rPr altLang="en-US" sz="1400" dirty="0" smtClean="0"/>
              <a:t>Complete Draft for Clause 6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B58B6F0B-D1AD-41D4-BA06-558421029A76}"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5-17-0003-00-agen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11</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188070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1/17/17 @2:30 PM EST</a:t>
            </a:r>
            <a:endParaRPr lang="en-US" dirty="0"/>
          </a:p>
        </p:txBody>
      </p:sp>
      <p:sp>
        <p:nvSpPr>
          <p:cNvPr id="4" name="Date Placeholder 3"/>
          <p:cNvSpPr>
            <a:spLocks noGrp="1"/>
          </p:cNvSpPr>
          <p:nvPr>
            <p:ph type="dt" sz="half" idx="10"/>
          </p:nvPr>
        </p:nvSpPr>
        <p:spPr/>
        <p:txBody>
          <a:bodyPr/>
          <a:lstStyle/>
          <a:p>
            <a:pPr>
              <a:defRPr/>
            </a:pPr>
            <a:fld id="{CA76FB57-360C-4123-AD6E-2165286EE5E9}"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5-17-0003-00-agen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E6CF0D6-A0B5-497B-A7B2-A13A52D34290}"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C2734338-528B-40FB-8CC6-343817AB33B0}"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8257E001-50F8-4A8C-A610-1E08634F6C95}" type="datetime1">
              <a:rPr lang="en-US" smtClean="0"/>
              <a:t>1/15/2017</a:t>
            </a:fld>
            <a:endParaRPr lang="en-US"/>
          </a:p>
        </p:txBody>
      </p:sp>
      <p:sp>
        <p:nvSpPr>
          <p:cNvPr id="4" name="Footer Placeholder 3"/>
          <p:cNvSpPr>
            <a:spLocks noGrp="1"/>
          </p:cNvSpPr>
          <p:nvPr>
            <p:ph type="ftr" sz="quarter" idx="11"/>
          </p:nvPr>
        </p:nvSpPr>
        <p:spPr/>
        <p:txBody>
          <a:bodyPr/>
          <a:lstStyle/>
          <a:p>
            <a:pPr>
              <a:defRPr/>
            </a:pPr>
            <a:r>
              <a:rPr lang="en-US" smtClean="0"/>
              <a:t>Doc #: 5-17-0003-00-agen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0909" y="5697142"/>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145160600"/>
              </p:ext>
            </p:extLst>
          </p:nvPr>
        </p:nvGraphicFramePr>
        <p:xfrm>
          <a:off x="685800" y="668890"/>
          <a:ext cx="6096000" cy="5053652"/>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5697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1369419"/>
            <a:ext cx="8382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smtClean="0"/>
              <a:t>1</a:t>
            </a:r>
            <a:r>
              <a:rPr lang="en-US" dirty="0"/>
              <a:t>.  </a:t>
            </a:r>
            <a:r>
              <a:rPr lang="en-US" dirty="0" err="1"/>
              <a:t>Administrivia</a:t>
            </a:r>
            <a:endParaRPr lang="en-US" dirty="0"/>
          </a:p>
          <a:p>
            <a:r>
              <a:rPr lang="en-US" dirty="0"/>
              <a:t>     *   Roll </a:t>
            </a:r>
            <a:r>
              <a:rPr lang="en-US" dirty="0" smtClean="0"/>
              <a:t>Call</a:t>
            </a:r>
            <a:endParaRPr lang="en-US" dirty="0"/>
          </a:p>
          <a:p>
            <a:r>
              <a:rPr lang="en-US" dirty="0"/>
              <a:t>     *   Approve Agenda</a:t>
            </a:r>
          </a:p>
          <a:p>
            <a:r>
              <a:rPr lang="en-US" dirty="0"/>
              <a:t>     *   Patent slides / Notes on </a:t>
            </a:r>
            <a:r>
              <a:rPr lang="en-US" dirty="0" smtClean="0"/>
              <a:t>status</a:t>
            </a:r>
            <a:endParaRPr lang="en-US" dirty="0"/>
          </a:p>
          <a:p>
            <a:r>
              <a:rPr lang="en-US" dirty="0" smtClean="0"/>
              <a:t>2</a:t>
            </a:r>
            <a:r>
              <a:rPr lang="en-US" dirty="0"/>
              <a:t>.  Review of </a:t>
            </a:r>
            <a:r>
              <a:rPr lang="en-US" dirty="0" smtClean="0"/>
              <a:t>1900.5.1 Draft</a:t>
            </a:r>
            <a:endParaRPr lang="en-US" dirty="0"/>
          </a:p>
          <a:p>
            <a:r>
              <a:rPr lang="en-US" dirty="0" smtClean="0"/>
              <a:t>3</a:t>
            </a:r>
            <a:r>
              <a:rPr lang="en-US" dirty="0"/>
              <a:t>.  AOB / Adjourn</a:t>
            </a:r>
            <a:endParaRPr lang="en-US" dirty="0">
              <a:latin typeface="Times New Roman" pitchFamily="18" charset="0"/>
            </a:endParaRP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98A8D67A-4A8A-4E90-8FB9-8445D58D287C}"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45D35FE-356D-49C2-B784-F07C0C9E7E71}"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8702730-7A45-432C-8978-82DC37C1C510}"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B6A5F28-40C5-4C64-B085-407E7F86F75E}"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5084E14-AF02-4381-B6AF-1EE85C333C6F}"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5-17-0003-00-agen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8151</TotalTime>
  <Words>1212</Words>
  <Application>Microsoft Office PowerPoint</Application>
  <PresentationFormat>On-screen Show (4:3)</PresentationFormat>
  <Paragraphs>248</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Current Status for 1900.5.1</vt:lpstr>
      <vt:lpstr>Working Schedule for 1900.5.1</vt:lpstr>
      <vt:lpstr>IEEE 1900.5 Meeting 1/17/17 @2:30 PM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228</cp:revision>
  <dcterms:created xsi:type="dcterms:W3CDTF">2013-08-13T02:52:21Z</dcterms:created>
  <dcterms:modified xsi:type="dcterms:W3CDTF">2017-01-16T04:29:23Z</dcterms:modified>
</cp:coreProperties>
</file>