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3"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91" d="100"/>
          <a:sy n="91" d="100"/>
        </p:scale>
        <p:origin x="141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B2FAF33-3280-4D38-84B8-5732AC3683F3}"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177671-E209-45C4-83E5-AA875383788D}"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3F8DCF-BD4D-4842-B5D5-3A18707E4170}"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5A8561-C372-4741-824D-E053BA7C6723}"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0F8233-6DC3-4C55-9B65-3A9873D8A125}"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EE99A8C-73EB-49A5-9877-D398B4411457}"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FF65CD-A486-4A24-80F2-B5F877E4ACA5}" type="datetime1">
              <a:rPr lang="en-US" smtClean="0"/>
              <a:t>1/3/2017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837F121-629B-4444-99F2-D670DDFAA30A}" type="datetime1">
              <a:rPr lang="en-US" smtClean="0"/>
              <a:t>1/3/2017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7DB160-7D04-427D-A1BF-201F6B35904D}" type="datetime1">
              <a:rPr lang="en-US" smtClean="0"/>
              <a:t>1/3/2017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F1F4B5-9004-4CC4-91A5-8F3211616B06}"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606872-1507-4485-884B-2946D0B5956D}"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27177FA5-AB83-48DA-BEDC-040ECB448415}" type="datetime1">
              <a:rPr lang="en-US" smtClean="0"/>
              <a:t>1/3/2017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5-17-0002-01-agen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51AFB-38B4-4461-9298-7E114FAF9999}" type="datetime1">
              <a:rPr lang="en-US" smtClean="0">
                <a:solidFill>
                  <a:srgbClr val="000099"/>
                </a:solidFill>
              </a:rPr>
              <a:t>1/3/2017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03 January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January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5-17-0002-01-agen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5-17-0002-01-agen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C2DCAEE-CCA2-4820-A1AE-8A41137E6E74}"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5-17-0001-00</a:t>
            </a:r>
            <a:endParaRPr dirty="0" smtClean="0"/>
          </a:p>
          <a:p>
            <a:r>
              <a:rPr dirty="0" smtClean="0"/>
              <a:t>Mover:  DEFERRED till Feb</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D165BAE9-0AEB-4067-A3A7-38398CFC1D54}"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311274C1-BF05-4B7A-87AB-6F1C1475FC40}"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1/17?</a:t>
            </a:r>
          </a:p>
          <a:p>
            <a:r>
              <a:rPr altLang="en-US" sz="1400" dirty="0" smtClean="0"/>
              <a:t>Complete Draft for Clause 6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ECFC4AE4-3958-4ABE-A861-B096D162BE2B}"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3001756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ECBB6AAF-A794-4081-900B-D7AC38091DBA}"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a:t>
            </a: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a:t>
            </a: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9F87D42-0D61-4F10-8499-2A241795F784}"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Held on 12/1/16</a:t>
            </a:r>
          </a:p>
          <a:p>
            <a:pPr lvl="1"/>
            <a:r>
              <a:rPr lang="en-US" dirty="0" smtClean="0"/>
              <a:t>Mat attended the </a:t>
            </a:r>
            <a:r>
              <a:rPr lang="en-US" dirty="0" err="1" smtClean="0"/>
              <a:t>PatCom</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DE9221B4-9086-401D-8EB7-FA62B3A331BF}"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066800"/>
            <a:ext cx="8763000" cy="4525963"/>
          </a:xfrm>
        </p:spPr>
        <p:txBody>
          <a:bodyPr/>
          <a:lstStyle/>
          <a:p>
            <a:r>
              <a:rPr sz="2400" dirty="0" err="1" smtClean="0"/>
              <a:t>WInnForum</a:t>
            </a:r>
            <a:r>
              <a:rPr sz="2400" dirty="0" smtClean="0"/>
              <a:t> 3.6 GHz stakeholders</a:t>
            </a:r>
          </a:p>
          <a:p>
            <a:pPr lvl="1"/>
            <a:r>
              <a:rPr lang="en-US" sz="2000" dirty="0" smtClean="0"/>
              <a:t>Still moving forward for long term</a:t>
            </a:r>
            <a:endParaRPr sz="2000" dirty="0" smtClean="0"/>
          </a:p>
          <a:p>
            <a:r>
              <a:rPr lang="en-US" sz="2400" dirty="0" smtClean="0"/>
              <a:t>NSC</a:t>
            </a:r>
          </a:p>
          <a:p>
            <a:pPr lvl="1"/>
            <a:r>
              <a:rPr lang="en-US" sz="2000" dirty="0" smtClean="0"/>
              <a:t>On hold till CY17</a:t>
            </a:r>
          </a:p>
          <a:p>
            <a:r>
              <a:rPr lang="en-US" sz="2400" dirty="0" smtClean="0"/>
              <a:t>Standards paper in process</a:t>
            </a:r>
          </a:p>
          <a:p>
            <a:pPr lvl="1"/>
            <a:r>
              <a:rPr lang="en-US" sz="2000" dirty="0" smtClean="0"/>
              <a:t>Waiting for response on </a:t>
            </a:r>
            <a:r>
              <a:rPr lang="en-US" sz="2000" dirty="0" err="1" smtClean="0"/>
              <a:t>DySPAN</a:t>
            </a:r>
            <a:r>
              <a:rPr lang="en-US" sz="2000" dirty="0" smtClean="0"/>
              <a:t> paper</a:t>
            </a:r>
          </a:p>
          <a:p>
            <a:pPr lvl="1"/>
            <a:r>
              <a:rPr lang="en-US" sz="2000" dirty="0" smtClean="0"/>
              <a:t>Will start Standards paper after that</a:t>
            </a:r>
          </a:p>
          <a:p>
            <a:r>
              <a:rPr lang="en-US" sz="2400" dirty="0" smtClean="0"/>
              <a:t>Vita 49 interactions</a:t>
            </a:r>
          </a:p>
          <a:p>
            <a:pPr lvl="1"/>
            <a:r>
              <a:rPr lang="en-US" sz="2000" dirty="0" smtClean="0"/>
              <a:t>VITA 49.2 incorporates 1900.5.2 support.</a:t>
            </a:r>
          </a:p>
          <a:p>
            <a:pPr lvl="1"/>
            <a:r>
              <a:rPr lang="en-US" sz="2000" dirty="0" smtClean="0"/>
              <a:t>No further consideration </a:t>
            </a:r>
            <a:r>
              <a:rPr lang="en-US" sz="2000" dirty="0" err="1" smtClean="0"/>
              <a:t>requried</a:t>
            </a:r>
            <a:endParaRPr lang="en-US" sz="2000" dirty="0" smtClean="0"/>
          </a:p>
          <a:p>
            <a:r>
              <a:rPr lang="en-US" sz="2400" dirty="0" smtClean="0"/>
              <a:t>DARPA – John Chapin / Paul </a:t>
            </a:r>
            <a:r>
              <a:rPr lang="en-US" sz="2400" dirty="0" err="1" smtClean="0"/>
              <a:t>Tilghman</a:t>
            </a:r>
            <a:r>
              <a:rPr lang="en-US" sz="2400" dirty="0" smtClean="0"/>
              <a:t> – Spectrum Sharing Challenge?</a:t>
            </a:r>
          </a:p>
          <a:p>
            <a:pPr lvl="1"/>
            <a:r>
              <a:rPr lang="en-US" sz="2000" dirty="0" smtClean="0"/>
              <a:t>Looking at 1900.5.2 to exchange spectrum info between radios</a:t>
            </a:r>
          </a:p>
        </p:txBody>
      </p:sp>
      <p:sp>
        <p:nvSpPr>
          <p:cNvPr id="4" name="Date Placeholder 3"/>
          <p:cNvSpPr>
            <a:spLocks noGrp="1"/>
          </p:cNvSpPr>
          <p:nvPr>
            <p:ph type="dt" sz="quarter" idx="10"/>
          </p:nvPr>
        </p:nvSpPr>
        <p:spPr/>
        <p:txBody>
          <a:bodyPr/>
          <a:lstStyle/>
          <a:p>
            <a:pPr>
              <a:defRPr/>
            </a:pPr>
            <a:fld id="{8C49D201-D43F-46A6-A95B-6F34ACF1F56B}"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smtClean="0"/>
              <a:t>?  1900.5.1 Jan 17@2:30 PM EST</a:t>
            </a:r>
            <a:endParaRPr lang="en-US" dirty="0"/>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a:t>
            </a:r>
            <a:r>
              <a:rPr lang="en-US" dirty="0" smtClean="0"/>
              <a:t>6-9</a:t>
            </a:r>
          </a:p>
          <a:p>
            <a:r>
              <a:rPr lang="en-US" dirty="0" smtClean="0"/>
              <a:t>Next WG Meeting Feb 7 @2:30 PM</a:t>
            </a:r>
          </a:p>
          <a:p>
            <a:endParaRPr lang="en-US" dirty="0"/>
          </a:p>
        </p:txBody>
      </p:sp>
      <p:sp>
        <p:nvSpPr>
          <p:cNvPr id="4" name="Date Placeholder 3"/>
          <p:cNvSpPr>
            <a:spLocks noGrp="1"/>
          </p:cNvSpPr>
          <p:nvPr>
            <p:ph type="dt" sz="quarter" idx="10"/>
          </p:nvPr>
        </p:nvSpPr>
        <p:spPr/>
        <p:txBody>
          <a:bodyPr/>
          <a:lstStyle/>
          <a:p>
            <a:pPr>
              <a:defRPr/>
            </a:pPr>
            <a:fld id="{CAA0D9FB-4878-4C47-A290-68A6EF7D0155}"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1/03/17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D576E717-F2FA-48ED-92CC-0318E96F1B1A}"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F56FBA3-5CDE-4398-98E0-A7ED5403DD8C}"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dirty="0" smtClean="0"/>
              <a:t>IEEE </a:t>
            </a:r>
            <a:r>
              <a:rPr dirty="0" err="1" smtClean="0"/>
              <a:t>DySPAN</a:t>
            </a:r>
            <a:r>
              <a:rPr dirty="0" smtClean="0"/>
              <a:t>-SC rules</a:t>
            </a:r>
          </a:p>
          <a:p>
            <a:pPr lvl="1"/>
            <a:r>
              <a:rPr dirty="0" smtClean="0">
                <a:hlinkClick r:id="rId2"/>
              </a:rPr>
              <a:t>http://standards.ieee.org/about/sasb/audcom/pnp/DySPAN_SC.pdf</a:t>
            </a:r>
            <a:endParaRPr dirty="0" smtClean="0"/>
          </a:p>
          <a:p>
            <a:r>
              <a:rPr dirty="0" smtClean="0"/>
              <a:t>IEEE 1900.5 WG rules</a:t>
            </a:r>
          </a:p>
          <a:p>
            <a:pPr lvl="1"/>
            <a:r>
              <a:rPr dirty="0" smtClean="0">
                <a:hlinkClick r:id="rId3"/>
              </a:rPr>
              <a:t>http://grouper.ieee.org/groups/dyspan/files/individual-WG-PnPs.pdf</a:t>
            </a:r>
            <a:endParaRPr dirty="0" smtClean="0"/>
          </a:p>
          <a:p>
            <a:r>
              <a:rPr dirty="0" smtClean="0"/>
              <a:t>Roberts Rules (latest edition) as needed…</a:t>
            </a:r>
          </a:p>
          <a:p>
            <a:pPr lvl="1"/>
            <a:endParaRPr dirty="0" smtClean="0"/>
          </a:p>
        </p:txBody>
      </p:sp>
      <p:sp>
        <p:nvSpPr>
          <p:cNvPr id="2" name="Date Placeholder 1"/>
          <p:cNvSpPr>
            <a:spLocks noGrp="1"/>
          </p:cNvSpPr>
          <p:nvPr>
            <p:ph type="dt" sz="quarter" idx="10"/>
          </p:nvPr>
        </p:nvSpPr>
        <p:spPr/>
        <p:txBody>
          <a:bodyPr/>
          <a:lstStyle/>
          <a:p>
            <a:pPr>
              <a:defRPr/>
            </a:pPr>
            <a:fld id="{CF4AB562-92B1-46BF-8847-23E868A4BC6B}"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40242A49-CDD2-437A-AE22-FE41A3132588}" type="datetime1">
              <a:rPr lang="en-US" smtClean="0"/>
              <a:t>1/3/2017</a:t>
            </a:fld>
            <a:endParaRPr lang="en-US"/>
          </a:p>
        </p:txBody>
      </p:sp>
      <p:sp>
        <p:nvSpPr>
          <p:cNvPr id="4" name="Footer Placeholder 3"/>
          <p:cNvSpPr>
            <a:spLocks noGrp="1"/>
          </p:cNvSpPr>
          <p:nvPr>
            <p:ph type="ftr" sz="quarter" idx="11"/>
          </p:nvPr>
        </p:nvSpPr>
        <p:spPr/>
        <p:txBody>
          <a:bodyPr/>
          <a:lstStyle/>
          <a:p>
            <a:pPr>
              <a:defRPr/>
            </a:pPr>
            <a:r>
              <a:rPr lang="en-US" smtClean="0"/>
              <a:t>Doc #: 5-17-0002-01-agen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3501928978"/>
              </p:ext>
            </p:extLst>
          </p:nvPr>
        </p:nvGraphicFramePr>
        <p:xfrm>
          <a:off x="1219200" y="838200"/>
          <a:ext cx="6096000" cy="5053652"/>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56970">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x</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x</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smtClean="0"/>
              <a:t>1900.5.2 ad hoc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0D972C8-FFAD-49FD-8591-2E17BD644C8C}"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5-17-0002-01</a:t>
            </a:r>
          </a:p>
          <a:p>
            <a:endParaRPr dirty="0" smtClean="0"/>
          </a:p>
          <a:p>
            <a:r>
              <a:rPr dirty="0" smtClean="0"/>
              <a:t>Mover: Darcy</a:t>
            </a:r>
          </a:p>
          <a:p>
            <a:r>
              <a:rPr dirty="0" smtClean="0"/>
              <a:t>Second: John</a:t>
            </a:r>
            <a:endParaRPr lang="en-US" dirty="0"/>
          </a:p>
          <a:p>
            <a:r>
              <a:rPr lang="en-US" dirty="0" smtClean="0"/>
              <a:t>Vote: UC</a:t>
            </a:r>
            <a:endParaRPr dirty="0" smtClean="0"/>
          </a:p>
        </p:txBody>
      </p:sp>
      <p:sp>
        <p:nvSpPr>
          <p:cNvPr id="4" name="Date Placeholder 3"/>
          <p:cNvSpPr>
            <a:spLocks noGrp="1"/>
          </p:cNvSpPr>
          <p:nvPr>
            <p:ph type="dt" sz="quarter" idx="10"/>
          </p:nvPr>
        </p:nvSpPr>
        <p:spPr/>
        <p:txBody>
          <a:bodyPr/>
          <a:lstStyle/>
          <a:p>
            <a:pPr>
              <a:defRPr/>
            </a:pPr>
            <a:fld id="{3E4A558D-DB9F-4379-B5EC-F60B87CAB26F}"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F9BE06B-7DBE-4684-A6CB-583B0EE408C9}"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5A2513D-10B0-4C19-87A0-8C95860BE6DD}"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13343F2C-A669-4AD9-BD6A-996AA2498D4D}"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8391</TotalTime>
  <Words>1452</Words>
  <Application>Microsoft Office PowerPoint</Application>
  <PresentationFormat>On-screen Show (4:3)</PresentationFormat>
  <Paragraphs>349</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1/03/17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239</cp:revision>
  <dcterms:created xsi:type="dcterms:W3CDTF">2013-08-13T02:52:21Z</dcterms:created>
  <dcterms:modified xsi:type="dcterms:W3CDTF">2017-01-03T22:36:14Z</dcterms:modified>
</cp:coreProperties>
</file>