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83" r:id="rId4"/>
    <p:sldId id="376" r:id="rId5"/>
    <p:sldId id="377" r:id="rId6"/>
    <p:sldId id="378" r:id="rId7"/>
    <p:sldId id="337" r:id="rId8"/>
    <p:sldId id="332" r:id="rId9"/>
    <p:sldId id="317" r:id="rId10"/>
    <p:sldId id="352" r:id="rId11"/>
    <p:sldId id="353" r:id="rId12"/>
    <p:sldId id="354" r:id="rId13"/>
    <p:sldId id="355" r:id="rId14"/>
    <p:sldId id="307" r:id="rId15"/>
    <p:sldId id="384" r:id="rId16"/>
    <p:sldId id="360" r:id="rId17"/>
    <p:sldId id="385" r:id="rId18"/>
    <p:sldId id="382" r:id="rId19"/>
    <p:sldId id="346" r:id="rId20"/>
    <p:sldId id="368" r:id="rId21"/>
    <p:sldId id="38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10</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7E47FCD-0964-48DE-8502-B8D36D19AE3C}" type="datetime1">
              <a:rPr lang="en-US" smtClean="0"/>
              <a:t>11/25/2016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EC2A7B2-05AA-4E13-9D33-310CC2FA7A5D}" type="datetime1">
              <a:rPr lang="en-US" smtClean="0"/>
              <a:t>11/25/2016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7C813A-35E3-4189-9B3E-759EBCD9C5C2}" type="datetime1">
              <a:rPr lang="en-US" smtClean="0"/>
              <a:t>11/25/2016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EB8651D-791D-4B78-94F0-F46E9B38227A}" type="datetime1">
              <a:rPr lang="en-US" smtClean="0"/>
              <a:t>11/25/2016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56A0118-8E47-472A-A0C3-F870959D04D0}" type="datetime1">
              <a:rPr lang="en-US" smtClean="0"/>
              <a:t>11/25/2016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A58A216-A9E4-4CBC-975A-4A5F4729A141}" type="datetime1">
              <a:rPr lang="en-US" smtClean="0"/>
              <a:t>11/25/2016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3697AC3-F058-4541-B195-9DF11C866019}" type="datetime1">
              <a:rPr lang="en-US" smtClean="0"/>
              <a:t>11/25/2016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8529140-989F-4CBA-A16C-C7941FD7A45A}" type="datetime1">
              <a:rPr lang="en-US" smtClean="0"/>
              <a:t>11/25/2016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9442739-B7CA-4D14-85FB-7A7E5D5B5928}" type="datetime1">
              <a:rPr lang="en-US" smtClean="0"/>
              <a:t>11/25/2016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7ECB409-271F-42D0-8802-2FB89A116A8F}" type="datetime1">
              <a:rPr lang="en-US" smtClean="0"/>
              <a:t>11/25/2016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153DE4A-BBE9-4911-816A-2B72F2452219}" type="datetime1">
              <a:rPr lang="en-US" smtClean="0"/>
              <a:t>11/25/2016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4419EF3-3242-48C0-9798-42EFDD6E0426}" type="datetime1">
              <a:rPr lang="en-US" smtClean="0"/>
              <a:t>11/25/2016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5-16-0038-02-agen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0FBEFDB-61A2-4A33-BCC2-FB3F67154BDF}" type="datetime1">
              <a:rPr lang="en-US" smtClean="0">
                <a:solidFill>
                  <a:srgbClr val="000099"/>
                </a:solidFill>
              </a:rPr>
              <a:t>11/25/2016</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678288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28 Nov – 01 Dec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19 November </a:t>
            </a:r>
            <a:r>
              <a:rPr lang="en-US" sz="1200" b="1" dirty="0">
                <a:latin typeface="Arial" pitchFamily="34" charset="0"/>
                <a:cs typeface="Times New Roman" pitchFamily="18" charset="0"/>
              </a:rPr>
              <a:t>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5-16-0038-02-agen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5-16-0038-02-agen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703C82B9-4100-4117-9522-594EF6F0E218}" type="datetime1">
              <a:rPr lang="en-US" smtClean="0"/>
              <a:t>11/25/2016</a:t>
            </a:fld>
            <a:endParaRPr lang="en-US"/>
          </a:p>
        </p:txBody>
      </p:sp>
      <p:sp>
        <p:nvSpPr>
          <p:cNvPr id="3" name="Footer Placeholder 2"/>
          <p:cNvSpPr>
            <a:spLocks noGrp="1"/>
          </p:cNvSpPr>
          <p:nvPr>
            <p:ph type="ftr" sz="quarter" idx="11"/>
          </p:nvPr>
        </p:nvSpPr>
        <p:spPr/>
        <p:txBody>
          <a:bodyPr/>
          <a:lstStyle/>
          <a:p>
            <a:pPr>
              <a:defRPr/>
            </a:pPr>
            <a:r>
              <a:rPr lang="en-US" smtClean="0"/>
              <a:t>Doc #: 5-16-0038-02-agen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4738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0EF6D919-63E9-4776-AAA1-4DFCBC7BA622}" type="datetime1">
              <a:rPr lang="en-US" smtClean="0"/>
              <a:t>11/25/2016</a:t>
            </a:fld>
            <a:endParaRPr lang="en-US"/>
          </a:p>
        </p:txBody>
      </p:sp>
      <p:sp>
        <p:nvSpPr>
          <p:cNvPr id="3" name="Footer Placeholder 2"/>
          <p:cNvSpPr>
            <a:spLocks noGrp="1"/>
          </p:cNvSpPr>
          <p:nvPr>
            <p:ph type="ftr" sz="quarter" idx="11"/>
          </p:nvPr>
        </p:nvSpPr>
        <p:spPr/>
        <p:txBody>
          <a:bodyPr/>
          <a:lstStyle/>
          <a:p>
            <a:pPr>
              <a:defRPr/>
            </a:pPr>
            <a:r>
              <a:rPr lang="en-US" smtClean="0"/>
              <a:t>Doc #: 5-16-0038-02-agen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07770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81CA0DE-9B61-469C-AF6F-6DA020CEA84B}" type="datetime1">
              <a:rPr lang="en-US" smtClean="0"/>
              <a:t>11/25/2016</a:t>
            </a:fld>
            <a:endParaRPr lang="en-US"/>
          </a:p>
        </p:txBody>
      </p:sp>
      <p:sp>
        <p:nvSpPr>
          <p:cNvPr id="3" name="Footer Placeholder 2"/>
          <p:cNvSpPr>
            <a:spLocks noGrp="1"/>
          </p:cNvSpPr>
          <p:nvPr>
            <p:ph type="ftr" sz="quarter" idx="11"/>
          </p:nvPr>
        </p:nvSpPr>
        <p:spPr/>
        <p:txBody>
          <a:bodyPr/>
          <a:lstStyle/>
          <a:p>
            <a:pPr>
              <a:defRPr/>
            </a:pPr>
            <a:r>
              <a:rPr lang="en-US" smtClean="0"/>
              <a:t>Doc #: 5-16-0038-02-agen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41363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6595AF8-0BE8-4BED-8CA8-63DC053FA98C}" type="datetime1">
              <a:rPr lang="en-US" smtClean="0"/>
              <a:t>11/25/2016</a:t>
            </a:fld>
            <a:endParaRPr lang="en-US"/>
          </a:p>
        </p:txBody>
      </p:sp>
      <p:sp>
        <p:nvSpPr>
          <p:cNvPr id="3" name="Footer Placeholder 2"/>
          <p:cNvSpPr>
            <a:spLocks noGrp="1"/>
          </p:cNvSpPr>
          <p:nvPr>
            <p:ph type="ftr" sz="quarter" idx="11"/>
          </p:nvPr>
        </p:nvSpPr>
        <p:spPr/>
        <p:txBody>
          <a:bodyPr/>
          <a:lstStyle/>
          <a:p>
            <a:pPr>
              <a:defRPr/>
            </a:pPr>
            <a:r>
              <a:rPr lang="en-US" smtClean="0"/>
              <a:t>Doc #: 5-16-0038-02-agen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5-16-0024-00</a:t>
            </a:r>
            <a:endParaRPr dirty="0"/>
          </a:p>
          <a:p>
            <a:endParaRPr dirty="0"/>
          </a:p>
          <a:p>
            <a:r>
              <a:rPr dirty="0"/>
              <a:t>Mover:  </a:t>
            </a:r>
          </a:p>
          <a:p>
            <a:r>
              <a:rPr dirty="0"/>
              <a:t>Second</a:t>
            </a:r>
            <a:r>
              <a:rPr dirty="0" smtClean="0"/>
              <a:t>:  </a:t>
            </a:r>
            <a:endParaRPr dirty="0"/>
          </a:p>
          <a:p>
            <a:r>
              <a:rPr lang="en-US" dirty="0"/>
              <a:t>Vote</a:t>
            </a:r>
            <a:r>
              <a:rPr lang="en-US" dirty="0" smtClean="0"/>
              <a:t>:  </a:t>
            </a:r>
            <a:endParaRPr dirty="0"/>
          </a:p>
        </p:txBody>
      </p:sp>
      <p:sp>
        <p:nvSpPr>
          <p:cNvPr id="4" name="Date Placeholder 3"/>
          <p:cNvSpPr>
            <a:spLocks noGrp="1"/>
          </p:cNvSpPr>
          <p:nvPr>
            <p:ph type="dt" sz="quarter" idx="10"/>
          </p:nvPr>
        </p:nvSpPr>
        <p:spPr/>
        <p:txBody>
          <a:bodyPr/>
          <a:lstStyle/>
          <a:p>
            <a:pPr>
              <a:defRPr/>
            </a:pPr>
            <a:fld id="{B82C3880-DC0C-4FC3-AA23-B8325E04FB04}" type="datetime1">
              <a:rPr lang="en-US" smtClean="0"/>
              <a:t>11/25/2016</a:t>
            </a:fld>
            <a:endParaRPr lang="en-US"/>
          </a:p>
        </p:txBody>
      </p:sp>
      <p:sp>
        <p:nvSpPr>
          <p:cNvPr id="5" name="Footer Placeholder 4"/>
          <p:cNvSpPr>
            <a:spLocks noGrp="1"/>
          </p:cNvSpPr>
          <p:nvPr>
            <p:ph type="ftr" sz="quarter" idx="11"/>
          </p:nvPr>
        </p:nvSpPr>
        <p:spPr/>
        <p:txBody>
          <a:body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r>
              <a:rPr lang="en-US" altLang="en-US" sz="1400" dirty="0" smtClean="0">
                <a:solidFill>
                  <a:srgbClr val="FF0000"/>
                </a:solidFill>
              </a:rPr>
              <a:t>√</a:t>
            </a:r>
            <a:endParaRPr altLang="en-US" sz="1400" b="1" dirty="0" smtClean="0">
              <a:solidFill>
                <a:srgbClr val="FF0000"/>
              </a:solidFill>
            </a:endParaRPr>
          </a:p>
          <a:p>
            <a:r>
              <a:rPr altLang="en-US" sz="1400" dirty="0" smtClean="0"/>
              <a:t>Complete Draft for Clause 6					1/16         </a:t>
            </a:r>
            <a:r>
              <a:rPr lang="en-US" altLang="en-US" sz="1400" b="1" dirty="0" smtClean="0">
                <a:solidFill>
                  <a:srgbClr val="FF0000"/>
                </a:solidFill>
              </a:rPr>
              <a:t>8/16</a:t>
            </a:r>
            <a:endParaRPr altLang="en-US" sz="1400" dirty="0" smtClean="0"/>
          </a:p>
          <a:p>
            <a:r>
              <a:rPr altLang="en-US" sz="1400" dirty="0" smtClean="0"/>
              <a:t>Complete Draft for Clause 7					3/16         </a:t>
            </a:r>
            <a:r>
              <a:rPr lang="en-US" altLang="en-US" sz="1400" b="1" dirty="0" smtClean="0">
                <a:solidFill>
                  <a:srgbClr val="FF0000"/>
                </a:solidFill>
              </a:rPr>
              <a:t>7/16</a:t>
            </a:r>
            <a:r>
              <a:rPr lang="en-US" altLang="en-US" sz="1400" dirty="0" smtClean="0">
                <a:solidFill>
                  <a:srgbClr val="FF0000"/>
                </a:solidFill>
              </a:rPr>
              <a:t> √</a:t>
            </a:r>
            <a:endParaRPr altLang="en-US" sz="1400" b="1" dirty="0" smtClean="0">
              <a:solidFill>
                <a:srgbClr val="FF0000"/>
              </a:solidFill>
            </a:endParaRPr>
          </a:p>
          <a:p>
            <a:r>
              <a:rPr altLang="en-US" sz="1400" dirty="0" smtClean="0"/>
              <a:t>Complete Draft for Clause 8					4/16         </a:t>
            </a:r>
            <a:r>
              <a:rPr lang="en-US" altLang="en-US" sz="1400" b="1" dirty="0" smtClean="0">
                <a:solidFill>
                  <a:srgbClr val="FF0000"/>
                </a:solidFill>
              </a:rPr>
              <a:t>9/16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8234C9D1-E1FD-4AD1-A77E-18DCAB23BA6D}" type="datetime1">
              <a:rPr lang="en-US" smtClean="0"/>
              <a:t>11/25/2016</a:t>
            </a:fld>
            <a:endParaRPr lang="en-US"/>
          </a:p>
        </p:txBody>
      </p:sp>
      <p:sp>
        <p:nvSpPr>
          <p:cNvPr id="5" name="Footer Placeholder 4"/>
          <p:cNvSpPr>
            <a:spLocks noGrp="1"/>
          </p:cNvSpPr>
          <p:nvPr>
            <p:ph type="ftr" sz="quarter" idx="11"/>
          </p:nvPr>
        </p:nvSpPr>
        <p:spPr/>
        <p:txBody>
          <a:bodyPr/>
          <a:lstStyle/>
          <a:p>
            <a:pPr>
              <a:defRPr/>
            </a:pPr>
            <a:r>
              <a:rPr lang="en-US" smtClean="0"/>
              <a:t>Doc #: 5-16-0038-02-agen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15</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2541" y="2630054"/>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890685" y="1526759"/>
            <a:ext cx="796115" cy="338554"/>
          </a:xfrm>
          <a:prstGeom prst="rect">
            <a:avLst/>
          </a:prstGeom>
          <a:noFill/>
        </p:spPr>
        <p:txBody>
          <a:bodyPr wrap="none" rtlCol="0">
            <a:spAutoFit/>
          </a:bodyPr>
          <a:lstStyle/>
          <a:p>
            <a:r>
              <a:rPr lang="en-US" sz="1600" dirty="0" smtClean="0">
                <a:solidFill>
                  <a:srgbClr val="FF0000"/>
                </a:solidFill>
              </a:rPr>
              <a:t>Update</a:t>
            </a:r>
            <a:endParaRPr lang="en-US" sz="1600" dirty="0">
              <a:solidFill>
                <a:srgbClr val="FF0000"/>
              </a:solidFill>
            </a:endParaRPr>
          </a:p>
        </p:txBody>
      </p: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561"/>
            <a:ext cx="811376" cy="523220"/>
          </a:xfrm>
          <a:prstGeom prst="rect">
            <a:avLst/>
          </a:prstGeom>
          <a:noFill/>
        </p:spPr>
        <p:txBody>
          <a:bodyPr wrap="none" rtlCol="0">
            <a:spAutoFit/>
          </a:bodyPr>
          <a:lstStyle/>
          <a:p>
            <a:r>
              <a:rPr lang="en-US" sz="1400" b="1" dirty="0">
                <a:solidFill>
                  <a:srgbClr val="FF0000"/>
                </a:solidFill>
                <a:latin typeface="+mn-lt"/>
                <a:cs typeface="+mn-cs"/>
              </a:rPr>
              <a:t>3 month</a:t>
            </a:r>
          </a:p>
          <a:p>
            <a:r>
              <a:rPr lang="en-US" sz="1400" b="1" dirty="0">
                <a:solidFill>
                  <a:srgbClr val="FF0000"/>
                </a:solidFill>
                <a:latin typeface="+mn-lt"/>
                <a:cs typeface="+mn-cs"/>
              </a:rPr>
              <a:t>slip</a:t>
            </a:r>
          </a:p>
        </p:txBody>
      </p:sp>
    </p:spTree>
    <p:extLst>
      <p:ext uri="{BB962C8B-B14F-4D97-AF65-F5344CB8AC3E}">
        <p14:creationId xmlns:p14="http://schemas.microsoft.com/office/powerpoint/2010/main" val="2199146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t>
            </a:r>
            <a:r>
              <a:rPr lang="en-US" dirty="0" smtClean="0"/>
              <a:t>Drafting Review (7/27/16</a:t>
            </a:r>
            <a:r>
              <a:rPr lang="en-US" dirty="0"/>
              <a:t>)</a:t>
            </a:r>
          </a:p>
        </p:txBody>
      </p:sp>
      <p:sp>
        <p:nvSpPr>
          <p:cNvPr id="3" name="Content Placeholder 2"/>
          <p:cNvSpPr>
            <a:spLocks noGrp="1"/>
          </p:cNvSpPr>
          <p:nvPr>
            <p:ph idx="1"/>
          </p:nvPr>
        </p:nvSpPr>
        <p:spPr/>
        <p:txBody>
          <a:bodyPr/>
          <a:lstStyle/>
          <a:p>
            <a:r>
              <a:rPr lang="en-US" dirty="0"/>
              <a:t>Review of latest developments with </a:t>
            </a:r>
            <a:r>
              <a:rPr lang="en-US" dirty="0" smtClean="0"/>
              <a:t>draft</a:t>
            </a:r>
          </a:p>
          <a:p>
            <a:r>
              <a:rPr lang="en-US" dirty="0" smtClean="0"/>
              <a:t>Style sheet demonstration</a:t>
            </a:r>
            <a:endParaRPr lang="en-US" dirty="0"/>
          </a:p>
        </p:txBody>
      </p:sp>
      <p:sp>
        <p:nvSpPr>
          <p:cNvPr id="4" name="Date Placeholder 3"/>
          <p:cNvSpPr>
            <a:spLocks noGrp="1"/>
          </p:cNvSpPr>
          <p:nvPr>
            <p:ph type="dt" sz="half" idx="10"/>
          </p:nvPr>
        </p:nvSpPr>
        <p:spPr/>
        <p:txBody>
          <a:bodyPr/>
          <a:lstStyle/>
          <a:p>
            <a:pPr>
              <a:defRPr/>
            </a:pPr>
            <a:fld id="{B1AC3812-D6DB-4149-8998-179E74927B5E}" type="datetime1">
              <a:rPr lang="en-US" smtClean="0"/>
              <a:t>11/25/2016</a:t>
            </a:fld>
            <a:endParaRPr lang="en-US"/>
          </a:p>
        </p:txBody>
      </p:sp>
      <p:sp>
        <p:nvSpPr>
          <p:cNvPr id="5" name="Footer Placeholder 4"/>
          <p:cNvSpPr>
            <a:spLocks noGrp="1"/>
          </p:cNvSpPr>
          <p:nvPr>
            <p:ph type="ftr" sz="quarter" idx="11"/>
          </p:nvPr>
        </p:nvSpPr>
        <p:spPr/>
        <p:txBody>
          <a:body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51446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a:t>
            </a:r>
            <a:r>
              <a:rPr lang="en-US" altLang="en-US" sz="1400" b="1" dirty="0">
                <a:solidFill>
                  <a:srgbClr val="FF0000"/>
                </a:solidFill>
              </a:rPr>
              <a:t> </a:t>
            </a:r>
            <a:r>
              <a:rPr lang="en-US" altLang="en-US" sz="1400" b="1" dirty="0" smtClean="0">
                <a:solidFill>
                  <a:srgbClr val="FF0000"/>
                </a:solidFill>
              </a:rPr>
              <a:t>√</a:t>
            </a:r>
            <a:r>
              <a:rPr altLang="en-US" sz="1400" b="1" dirty="0" smtClean="0">
                <a:solidFill>
                  <a:srgbClr val="FF0000"/>
                </a:solidFill>
              </a:rPr>
              <a:t> </a:t>
            </a:r>
            <a:endParaRPr altLang="en-US" sz="1400" dirty="0" smtClean="0"/>
          </a:p>
          <a:p>
            <a:r>
              <a:rPr altLang="en-US" sz="1400" dirty="0" smtClean="0"/>
              <a:t>Form Comment Resolution subcommittee				3/15/16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12/1/16</a:t>
            </a:r>
          </a:p>
          <a:p>
            <a:r>
              <a:rPr altLang="en-US" sz="1400" dirty="0" smtClean="0"/>
              <a:t>Reference implementation available				</a:t>
            </a:r>
            <a:r>
              <a:rPr altLang="en-US" sz="1400" dirty="0" smtClean="0">
                <a:solidFill>
                  <a:srgbClr val="FF0000"/>
                </a:solidFill>
              </a:rPr>
              <a:t>12/15    </a:t>
            </a:r>
            <a:r>
              <a:rPr altLang="en-US" sz="1400" b="1" dirty="0" smtClean="0">
                <a:solidFill>
                  <a:srgbClr val="FF0000"/>
                </a:solidFill>
              </a:rPr>
              <a:t>1/16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6C68EAF9-9B25-421A-84F4-F7D199A1AE06}" type="datetime1">
              <a:rPr lang="en-US" smtClean="0"/>
              <a:t>11/25/2016</a:t>
            </a:fld>
            <a:endParaRPr lang="en-US"/>
          </a:p>
        </p:txBody>
      </p:sp>
      <p:sp>
        <p:nvSpPr>
          <p:cNvPr id="5" name="Footer Placeholder 4"/>
          <p:cNvSpPr>
            <a:spLocks noGrp="1"/>
          </p:cNvSpPr>
          <p:nvPr>
            <p:ph type="ftr" sz="quarter" idx="11"/>
          </p:nvPr>
        </p:nvSpPr>
        <p:spPr/>
        <p:txBody>
          <a:bodyPr/>
          <a:lstStyle/>
          <a:p>
            <a:pPr>
              <a:defRPr/>
            </a:pPr>
            <a:r>
              <a:rPr lang="en-US" smtClean="0"/>
              <a:t>Doc #: 5-16-0038-02-agen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0A648506-EB0A-42B7-B61B-B7C29894C92C}" type="slidenum">
              <a:rPr lang="en-US" altLang="en-US" sz="1200" smtClean="0"/>
              <a:pPr>
                <a:spcBef>
                  <a:spcPct val="0"/>
                </a:spcBef>
                <a:buFontTx/>
                <a:buNone/>
              </a:pPr>
              <a:t>17</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7467600" y="3131995"/>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dirty="0" err="1">
                <a:solidFill>
                  <a:schemeClr val="tx1"/>
                </a:solidFill>
              </a:rPr>
              <a:t>Rebaselined</a:t>
            </a:r>
            <a:endParaRPr lang="en-US" altLang="en-US" sz="1800" dirty="0">
              <a:solidFill>
                <a:schemeClr val="tx1"/>
              </a:solidFill>
            </a:endParaRPr>
          </a:p>
        </p:txBody>
      </p:sp>
      <p:cxnSp>
        <p:nvCxnSpPr>
          <p:cNvPr id="9" name="Straight Arrow Connector 8"/>
          <p:cNvCxnSpPr/>
          <p:nvPr/>
        </p:nvCxnSpPr>
        <p:spPr>
          <a:xfrm>
            <a:off x="7772400" y="3429000"/>
            <a:ext cx="0" cy="9715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63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1900.5.2 </a:t>
            </a:r>
            <a:r>
              <a:rPr lang="en-US" smtClean="0"/>
              <a:t>Comment Resolution </a:t>
            </a:r>
            <a:r>
              <a:rPr lang="en-US" dirty="0" smtClean="0"/>
              <a:t>(7/28/16)</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E79F0197-94F6-4E00-90C6-3F90CCA8E692}" type="datetime1">
              <a:rPr lang="en-US" smtClean="0"/>
              <a:t>11/25/2016</a:t>
            </a:fld>
            <a:endParaRPr lang="en-US"/>
          </a:p>
        </p:txBody>
      </p:sp>
      <p:sp>
        <p:nvSpPr>
          <p:cNvPr id="5" name="Footer Placeholder 4"/>
          <p:cNvSpPr>
            <a:spLocks noGrp="1"/>
          </p:cNvSpPr>
          <p:nvPr>
            <p:ph type="ftr" sz="quarter" idx="11"/>
          </p:nvPr>
        </p:nvSpPr>
        <p:spPr/>
        <p:txBody>
          <a:body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305387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236"/>
            <a:ext cx="8229600" cy="1143000"/>
          </a:xfrm>
        </p:spPr>
        <p:txBody>
          <a:bodyPr/>
          <a:lstStyle/>
          <a:p>
            <a:r>
              <a:rPr dirty="0"/>
              <a:t>Marketing Deep Dive </a:t>
            </a:r>
            <a:r>
              <a:rPr dirty="0" smtClean="0"/>
              <a:t>(7/28/16</a:t>
            </a:r>
            <a:r>
              <a:rPr dirty="0"/>
              <a:t>)</a:t>
            </a:r>
          </a:p>
        </p:txBody>
      </p:sp>
      <p:sp>
        <p:nvSpPr>
          <p:cNvPr id="4" name="Date Placeholder 3"/>
          <p:cNvSpPr>
            <a:spLocks noGrp="1"/>
          </p:cNvSpPr>
          <p:nvPr>
            <p:ph type="dt" sz="quarter" idx="10"/>
          </p:nvPr>
        </p:nvSpPr>
        <p:spPr/>
        <p:txBody>
          <a:bodyPr/>
          <a:lstStyle/>
          <a:p>
            <a:pPr>
              <a:defRPr/>
            </a:pPr>
            <a:fld id="{E4FB0140-1A16-44E4-8A8A-7C136015470A}" type="datetime1">
              <a:rPr lang="en-US" smtClean="0"/>
              <a:t>11/25/2016</a:t>
            </a:fld>
            <a:endParaRPr lang="en-US"/>
          </a:p>
        </p:txBody>
      </p:sp>
      <p:sp>
        <p:nvSpPr>
          <p:cNvPr id="5" name="Footer Placeholder 4"/>
          <p:cNvSpPr>
            <a:spLocks noGrp="1"/>
          </p:cNvSpPr>
          <p:nvPr>
            <p:ph type="ftr" sz="quarter" idx="11"/>
          </p:nvPr>
        </p:nvSpPr>
        <p:spPr/>
        <p:txBody>
          <a:body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
        <p:nvSpPr>
          <p:cNvPr id="9" name="Content Placeholder 2"/>
          <p:cNvSpPr>
            <a:spLocks noGrp="1"/>
          </p:cNvSpPr>
          <p:nvPr>
            <p:ph idx="1"/>
          </p:nvPr>
        </p:nvSpPr>
        <p:spPr>
          <a:xfrm>
            <a:off x="533400" y="990600"/>
            <a:ext cx="8229600" cy="4525963"/>
          </a:xfrm>
        </p:spPr>
        <p:txBody>
          <a:bodyPr/>
          <a:lstStyle/>
          <a:p>
            <a:r>
              <a:rPr sz="2800" dirty="0" err="1" smtClean="0"/>
              <a:t>WInnForum</a:t>
            </a:r>
            <a:r>
              <a:rPr sz="2800" dirty="0" smtClean="0"/>
              <a:t> 3.5 GHz stakeholders</a:t>
            </a:r>
          </a:p>
          <a:p>
            <a:pPr lvl="1"/>
            <a:r>
              <a:rPr lang="en-US" sz="2400" dirty="0" smtClean="0"/>
              <a:t>Any updates on 1900.5 use? John is presenting Friday Morning</a:t>
            </a:r>
          </a:p>
          <a:p>
            <a:pPr lvl="1"/>
            <a:r>
              <a:rPr lang="en-US" sz="2400" dirty="0" smtClean="0"/>
              <a:t>Share draft with FCC?  No.</a:t>
            </a:r>
            <a:endParaRPr sz="2400" dirty="0" smtClean="0"/>
          </a:p>
          <a:p>
            <a:r>
              <a:rPr lang="en-US" sz="2800" dirty="0" smtClean="0"/>
              <a:t>NSC</a:t>
            </a:r>
          </a:p>
          <a:p>
            <a:pPr lvl="1"/>
            <a:r>
              <a:rPr lang="en-US" sz="2400" dirty="0" smtClean="0"/>
              <a:t>Core “Rules” and “Policies” projects deferred</a:t>
            </a:r>
          </a:p>
          <a:p>
            <a:pPr lvl="2"/>
            <a:r>
              <a:rPr lang="en-US" sz="2000" dirty="0" smtClean="0"/>
              <a:t>Rules &amp; Policies probably 2017</a:t>
            </a:r>
          </a:p>
          <a:p>
            <a:pPr lvl="1"/>
            <a:r>
              <a:rPr lang="en-US" sz="2400" dirty="0" smtClean="0"/>
              <a:t>One policy architecture and a “spectrum aggregation” program with policies went forward</a:t>
            </a:r>
          </a:p>
          <a:p>
            <a:r>
              <a:rPr lang="en-US" sz="2800" dirty="0" smtClean="0"/>
              <a:t>Standards paper in process</a:t>
            </a:r>
          </a:p>
          <a:p>
            <a:pPr lvl="1"/>
            <a:r>
              <a:rPr lang="en-US" sz="2400" dirty="0" smtClean="0"/>
              <a:t>Start paper on 1900.5.2</a:t>
            </a:r>
          </a:p>
          <a:p>
            <a:r>
              <a:rPr lang="en-US" sz="2800" dirty="0" smtClean="0"/>
              <a:t>Vita 49 interactions?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96E85D87-479C-4C28-AA59-D7DBBF904DEC}" type="datetime1">
              <a:rPr lang="en-US" smtClean="0"/>
              <a:t>11/25/2016</a:t>
            </a:fld>
            <a:endParaRPr lang="en-US"/>
          </a:p>
        </p:txBody>
      </p:sp>
      <p:sp>
        <p:nvSpPr>
          <p:cNvPr id="3" name="Footer Placeholder 2"/>
          <p:cNvSpPr>
            <a:spLocks noGrp="1"/>
          </p:cNvSpPr>
          <p:nvPr>
            <p:ph type="ftr" sz="quarter" idx="11"/>
          </p:nvPr>
        </p:nvSpPr>
        <p:spPr/>
        <p:txBody>
          <a:bodyPr/>
          <a:lstStyle/>
          <a:p>
            <a:pPr>
              <a:defRPr/>
            </a:pPr>
            <a:r>
              <a:rPr lang="en-US" smtClean="0"/>
              <a:t>Doc #: 5-16-0038-02-agen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Meeting Planning</a:t>
            </a:r>
          </a:p>
        </p:txBody>
      </p:sp>
      <p:sp>
        <p:nvSpPr>
          <p:cNvPr id="3" name="Content Placeholder 2"/>
          <p:cNvSpPr>
            <a:spLocks noGrp="1"/>
          </p:cNvSpPr>
          <p:nvPr>
            <p:ph idx="1"/>
          </p:nvPr>
        </p:nvSpPr>
        <p:spPr/>
        <p:txBody>
          <a:bodyPr/>
          <a:lstStyle/>
          <a:p>
            <a:r>
              <a:rPr lang="en-US" dirty="0" smtClean="0"/>
              <a:t>No “December” Meeting</a:t>
            </a:r>
          </a:p>
          <a:p>
            <a:r>
              <a:rPr lang="en-US" dirty="0" smtClean="0"/>
              <a:t>January meeting 1/3/17 @ 2:30 PM EST</a:t>
            </a:r>
          </a:p>
          <a:p>
            <a:r>
              <a:rPr lang="en-US" dirty="0" smtClean="0"/>
              <a:t>Ad </a:t>
            </a:r>
            <a:r>
              <a:rPr lang="en-US" dirty="0" err="1" smtClean="0"/>
              <a:t>Hocs</a:t>
            </a:r>
            <a:r>
              <a:rPr lang="en-US" dirty="0" smtClean="0"/>
              <a:t>?</a:t>
            </a:r>
          </a:p>
        </p:txBody>
      </p:sp>
      <p:sp>
        <p:nvSpPr>
          <p:cNvPr id="4" name="Date Placeholder 3"/>
          <p:cNvSpPr>
            <a:spLocks noGrp="1"/>
          </p:cNvSpPr>
          <p:nvPr>
            <p:ph type="dt" sz="half" idx="10"/>
          </p:nvPr>
        </p:nvSpPr>
        <p:spPr/>
        <p:txBody>
          <a:bodyPr/>
          <a:lstStyle/>
          <a:p>
            <a:pPr>
              <a:defRPr/>
            </a:pPr>
            <a:fld id="{97A9D375-DED5-4255-B540-0D88DFAF1588}" type="datetime1">
              <a:rPr lang="en-US" smtClean="0"/>
              <a:t>11/25/2016</a:t>
            </a:fld>
            <a:endParaRPr lang="en-US"/>
          </a:p>
        </p:txBody>
      </p:sp>
      <p:sp>
        <p:nvSpPr>
          <p:cNvPr id="5" name="Footer Placeholder 4"/>
          <p:cNvSpPr>
            <a:spLocks noGrp="1"/>
          </p:cNvSpPr>
          <p:nvPr>
            <p:ph type="ftr" sz="quarter" idx="11"/>
          </p:nvPr>
        </p:nvSpPr>
        <p:spPr/>
        <p:txBody>
          <a:body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2336411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a:t>
            </a:r>
            <a:r>
              <a:rPr lang="en-US" dirty="0" smtClean="0"/>
              <a:t>Meetings</a:t>
            </a:r>
            <a:r>
              <a:rPr lang="en-US" dirty="0"/>
              <a:t/>
            </a:r>
            <a:br>
              <a:rPr lang="en-US" dirty="0"/>
            </a:br>
            <a:r>
              <a:rPr lang="en-US" dirty="0" smtClean="0"/>
              <a:t>11/28/16 </a:t>
            </a:r>
            <a:r>
              <a:rPr lang="en-US" dirty="0"/>
              <a:t>– </a:t>
            </a:r>
            <a:r>
              <a:rPr lang="en-US" dirty="0" smtClean="0"/>
              <a:t>12/1/16</a:t>
            </a:r>
            <a:endParaRPr lang="en-US" dirty="0"/>
          </a:p>
        </p:txBody>
      </p:sp>
      <p:sp>
        <p:nvSpPr>
          <p:cNvPr id="4" name="Date Placeholder 3"/>
          <p:cNvSpPr>
            <a:spLocks noGrp="1"/>
          </p:cNvSpPr>
          <p:nvPr>
            <p:ph type="dt" sz="half" idx="10"/>
          </p:nvPr>
        </p:nvSpPr>
        <p:spPr/>
        <p:txBody>
          <a:bodyPr/>
          <a:lstStyle/>
          <a:p>
            <a:pPr>
              <a:defRPr/>
            </a:pPr>
            <a:fld id="{B6E49EDB-F74A-4B4B-A790-713E7BB066D9}" type="datetime1">
              <a:rPr lang="en-US" smtClean="0"/>
              <a:t>11/25/2016</a:t>
            </a:fld>
            <a:endParaRPr lang="en-US"/>
          </a:p>
        </p:txBody>
      </p:sp>
      <p:sp>
        <p:nvSpPr>
          <p:cNvPr id="5" name="Footer Placeholder 4"/>
          <p:cNvSpPr>
            <a:spLocks noGrp="1"/>
          </p:cNvSpPr>
          <p:nvPr>
            <p:ph type="ftr" sz="quarter" idx="11"/>
          </p:nvPr>
        </p:nvSpPr>
        <p:spPr/>
        <p:txBody>
          <a:body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797BB70A-EE66-404A-8DFA-59C8B96B96E1}" type="datetime1">
              <a:rPr lang="en-US" smtClean="0"/>
              <a:t>11/25/2016</a:t>
            </a:fld>
            <a:endParaRPr lang="en-US"/>
          </a:p>
        </p:txBody>
      </p:sp>
      <p:sp>
        <p:nvSpPr>
          <p:cNvPr id="4" name="Footer Placeholder 3"/>
          <p:cNvSpPr>
            <a:spLocks noGrp="1"/>
          </p:cNvSpPr>
          <p:nvPr>
            <p:ph type="ftr" sz="quarter" idx="11"/>
          </p:nvPr>
        </p:nvSpPr>
        <p:spPr/>
        <p:txBody>
          <a:bodyPr/>
          <a:lstStyle/>
          <a:p>
            <a:pPr>
              <a:defRPr/>
            </a:pPr>
            <a:r>
              <a:rPr lang="en-US" smtClean="0"/>
              <a:t>Doc #: 5-16-0038-02-agen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3</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7467600" y="3179339"/>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92193932"/>
              </p:ext>
            </p:extLst>
          </p:nvPr>
        </p:nvGraphicFramePr>
        <p:xfrm>
          <a:off x="700879" y="676193"/>
          <a:ext cx="6690520" cy="5004466"/>
        </p:xfrm>
        <a:graphic>
          <a:graphicData uri="http://schemas.openxmlformats.org/drawingml/2006/table">
            <a:tbl>
              <a:tblPr>
                <a:tableStyleId>{5C22544A-7EE6-4342-B048-85BDC9FD1C3A}</a:tableStyleId>
              </a:tblPr>
              <a:tblGrid>
                <a:gridCol w="213521"/>
                <a:gridCol w="381000"/>
                <a:gridCol w="381000"/>
                <a:gridCol w="304800"/>
                <a:gridCol w="762000"/>
                <a:gridCol w="762000"/>
                <a:gridCol w="914400"/>
                <a:gridCol w="2971799"/>
              </a:tblGrid>
              <a:tr h="500183">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11/29</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11/30</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12/1</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91042">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292978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Tues </a:t>
            </a:r>
            <a:r>
              <a:rPr lang="en-US" dirty="0" smtClean="0"/>
              <a:t>11/29/16</a:t>
            </a:r>
            <a:endParaRPr lang="en-US" dirty="0"/>
          </a:p>
        </p:txBody>
      </p:sp>
      <p:sp>
        <p:nvSpPr>
          <p:cNvPr id="2" name="Date Placeholder 1"/>
          <p:cNvSpPr>
            <a:spLocks noGrp="1"/>
          </p:cNvSpPr>
          <p:nvPr>
            <p:ph type="dt" sz="half" idx="10"/>
          </p:nvPr>
        </p:nvSpPr>
        <p:spPr/>
        <p:txBody>
          <a:bodyPr/>
          <a:lstStyle/>
          <a:p>
            <a:pPr>
              <a:defRPr/>
            </a:pPr>
            <a:fld id="{CC0698C3-0D67-48FD-8C36-AE5637F0331F}" type="datetime1">
              <a:rPr lang="en-US" smtClean="0"/>
              <a:t>11/25/2016</a:t>
            </a:fld>
            <a:endParaRPr lang="en-US"/>
          </a:p>
        </p:txBody>
      </p:sp>
      <p:sp>
        <p:nvSpPr>
          <p:cNvPr id="3" name="Footer Placeholder 2"/>
          <p:cNvSpPr>
            <a:spLocks noGrp="1"/>
          </p:cNvSpPr>
          <p:nvPr>
            <p:ph type="ftr" sz="quarter" idx="11"/>
          </p:nvPr>
        </p:nvSpPr>
        <p:spPr/>
        <p:txBody>
          <a:bodyPr/>
          <a:lstStyle/>
          <a:p>
            <a:pPr>
              <a:defRPr/>
            </a:pPr>
            <a:r>
              <a:rPr lang="en-US" smtClean="0"/>
              <a:t>Doc #: 5-16-0038-02-agen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544716" y="1371600"/>
            <a:ext cx="8142084" cy="4466724"/>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a:t>
            </a:r>
            <a:r>
              <a:rPr lang="en-US" dirty="0" smtClean="0"/>
              <a:t>11/30/16</a:t>
            </a:r>
            <a:endParaRPr lang="en-US" dirty="0"/>
          </a:p>
        </p:txBody>
      </p:sp>
      <p:sp>
        <p:nvSpPr>
          <p:cNvPr id="2" name="Date Placeholder 1"/>
          <p:cNvSpPr>
            <a:spLocks noGrp="1"/>
          </p:cNvSpPr>
          <p:nvPr>
            <p:ph type="dt" sz="half" idx="10"/>
          </p:nvPr>
        </p:nvSpPr>
        <p:spPr/>
        <p:txBody>
          <a:bodyPr/>
          <a:lstStyle/>
          <a:p>
            <a:pPr>
              <a:defRPr/>
            </a:pPr>
            <a:fld id="{FF8E3AFA-67BC-4DB8-A0B6-222FCEDFE1C3}" type="datetime1">
              <a:rPr lang="en-US" smtClean="0"/>
              <a:t>11/25/2016</a:t>
            </a:fld>
            <a:endParaRPr lang="en-US"/>
          </a:p>
        </p:txBody>
      </p:sp>
      <p:sp>
        <p:nvSpPr>
          <p:cNvPr id="3" name="Footer Placeholder 2"/>
          <p:cNvSpPr>
            <a:spLocks noGrp="1"/>
          </p:cNvSpPr>
          <p:nvPr>
            <p:ph type="ftr" sz="quarter" idx="11"/>
          </p:nvPr>
        </p:nvSpPr>
        <p:spPr/>
        <p:txBody>
          <a:bodyPr/>
          <a:lstStyle/>
          <a:p>
            <a:pPr>
              <a:defRPr/>
            </a:pPr>
            <a:r>
              <a:rPr lang="en-US" smtClean="0"/>
              <a:t>Doc #: 5-16-0038-02-agen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7" name="Picture 6"/>
          <p:cNvPicPr>
            <a:picLocks noChangeAspect="1"/>
          </p:cNvPicPr>
          <p:nvPr/>
        </p:nvPicPr>
        <p:blipFill>
          <a:blip r:embed="rId2"/>
          <a:stretch>
            <a:fillRect/>
          </a:stretch>
        </p:blipFill>
        <p:spPr>
          <a:xfrm>
            <a:off x="194283" y="1219200"/>
            <a:ext cx="8755434" cy="4762500"/>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a:t>
            </a:r>
            <a:r>
              <a:rPr lang="en-US" dirty="0" smtClean="0"/>
              <a:t>Thurs 12/1/16</a:t>
            </a:r>
            <a:endParaRPr lang="en-US" dirty="0"/>
          </a:p>
        </p:txBody>
      </p:sp>
      <p:sp>
        <p:nvSpPr>
          <p:cNvPr id="3" name="Date Placeholder 2"/>
          <p:cNvSpPr>
            <a:spLocks noGrp="1"/>
          </p:cNvSpPr>
          <p:nvPr>
            <p:ph type="dt" sz="half" idx="10"/>
          </p:nvPr>
        </p:nvSpPr>
        <p:spPr/>
        <p:txBody>
          <a:bodyPr/>
          <a:lstStyle/>
          <a:p>
            <a:pPr>
              <a:defRPr/>
            </a:pPr>
            <a:fld id="{E2162F41-AE6B-4CE0-9B82-26ED98578C83}" type="datetime1">
              <a:rPr lang="en-US" smtClean="0"/>
              <a:t>11/25/2016</a:t>
            </a:fld>
            <a:endParaRPr lang="en-US"/>
          </a:p>
        </p:txBody>
      </p:sp>
      <p:sp>
        <p:nvSpPr>
          <p:cNvPr id="4" name="Footer Placeholder 3"/>
          <p:cNvSpPr>
            <a:spLocks noGrp="1"/>
          </p:cNvSpPr>
          <p:nvPr>
            <p:ph type="ftr" sz="quarter" idx="11"/>
          </p:nvPr>
        </p:nvSpPr>
        <p:spPr/>
        <p:txBody>
          <a:bodyPr/>
          <a:lstStyle/>
          <a:p>
            <a:pPr>
              <a:defRPr/>
            </a:pPr>
            <a:r>
              <a:rPr lang="en-US" smtClean="0"/>
              <a:t>Doc #: 5-16-0038-02-agen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sp>
        <p:nvSpPr>
          <p:cNvPr id="9" name="TextBox 8"/>
          <p:cNvSpPr txBox="1"/>
          <p:nvPr/>
        </p:nvSpPr>
        <p:spPr>
          <a:xfrm>
            <a:off x="2376712" y="6097566"/>
            <a:ext cx="3909788" cy="369332"/>
          </a:xfrm>
          <a:prstGeom prst="rect">
            <a:avLst/>
          </a:prstGeom>
          <a:noFill/>
        </p:spPr>
        <p:txBody>
          <a:bodyPr wrap="none" rtlCol="0">
            <a:spAutoFit/>
          </a:bodyPr>
          <a:lstStyle/>
          <a:p>
            <a:r>
              <a:rPr lang="en-US" dirty="0" smtClean="0"/>
              <a:t>1900.5 will adjourn after this meeting…</a:t>
            </a:r>
            <a:endParaRPr lang="en-US" dirty="0"/>
          </a:p>
        </p:txBody>
      </p:sp>
      <p:pic>
        <p:nvPicPr>
          <p:cNvPr id="7" name="Picture 6"/>
          <p:cNvPicPr>
            <a:picLocks noChangeAspect="1"/>
          </p:cNvPicPr>
          <p:nvPr/>
        </p:nvPicPr>
        <p:blipFill>
          <a:blip r:embed="rId2"/>
          <a:stretch>
            <a:fillRect/>
          </a:stretch>
        </p:blipFill>
        <p:spPr>
          <a:xfrm>
            <a:off x="199838" y="1255119"/>
            <a:ext cx="8744324" cy="4667018"/>
          </a:xfrm>
          <a:prstGeom prst="rect">
            <a:avLst/>
          </a:prstGeom>
        </p:spPr>
      </p:pic>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34B2036E-BD21-47C8-90BD-1AD55644BFDA}" type="datetime1">
              <a:rPr lang="en-US" smtClean="0"/>
              <a:t>11/25/2016</a:t>
            </a:fld>
            <a:endParaRPr lang="en-US"/>
          </a:p>
        </p:txBody>
      </p:sp>
      <p:sp>
        <p:nvSpPr>
          <p:cNvPr id="3" name="Footer Placeholder 2"/>
          <p:cNvSpPr>
            <a:spLocks noGrp="1"/>
          </p:cNvSpPr>
          <p:nvPr>
            <p:ph type="ftr" sz="quarter" idx="11"/>
          </p:nvPr>
        </p:nvSpPr>
        <p:spPr/>
        <p:txBody>
          <a:bodyPr/>
          <a:lstStyle/>
          <a:p>
            <a:pPr>
              <a:defRPr/>
            </a:pPr>
            <a:r>
              <a:rPr lang="en-US" smtClean="0"/>
              <a:t>Doc #: 5-16-0038-02-agen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762000" y="965200"/>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a:t>
            </a:r>
            <a:r>
              <a:rPr lang="en-US" dirty="0" smtClean="0">
                <a:latin typeface="Times New Roman" pitchFamily="18" charset="0"/>
              </a:rPr>
              <a:t>11/29/16</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a:t>
            </a:r>
            <a:r>
              <a:rPr lang="en-US" dirty="0" smtClean="0">
                <a:latin typeface="Times New Roman" pitchFamily="18" charset="0"/>
              </a:rPr>
              <a:t>Status</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1900.5.2 Status</a:t>
            </a:r>
          </a:p>
          <a:p>
            <a:pPr>
              <a:buFont typeface="Calibri" pitchFamily="34" charset="0"/>
              <a:buAutoNum type="arabicPeriod"/>
            </a:pPr>
            <a:r>
              <a:rPr lang="en-US" dirty="0">
                <a:latin typeface="Times New Roman" pitchFamily="18" charset="0"/>
              </a:rPr>
              <a:t>1900.5 marketing</a:t>
            </a:r>
          </a:p>
          <a:p>
            <a:pPr marL="119063" indent="0"/>
            <a:r>
              <a:rPr lang="en-US" dirty="0" smtClean="0">
                <a:latin typeface="Times New Roman" pitchFamily="18" charset="0"/>
              </a:rPr>
              <a:t>DAY </a:t>
            </a:r>
            <a:r>
              <a:rPr lang="en-US" dirty="0">
                <a:latin typeface="Times New Roman" pitchFamily="18" charset="0"/>
              </a:rPr>
              <a:t>2 – </a:t>
            </a:r>
            <a:r>
              <a:rPr lang="en-US" dirty="0" smtClean="0">
                <a:latin typeface="Times New Roman" pitchFamily="18" charset="0"/>
              </a:rPr>
              <a:t>11/30/16</a:t>
            </a:r>
            <a:endParaRPr lang="en-US" dirty="0">
              <a:latin typeface="Times New Roman" pitchFamily="18" charset="0"/>
            </a:endParaRPr>
          </a:p>
          <a:p>
            <a:pPr>
              <a:buFont typeface="+mj-lt"/>
              <a:buAutoNum type="arabicPeriod" startAt="5"/>
            </a:pPr>
            <a:r>
              <a:rPr lang="en-US" dirty="0" smtClean="0">
                <a:latin typeface="Times New Roman" pitchFamily="18" charset="0"/>
              </a:rPr>
              <a:t>1900.5.1 Ad Hoc Drafting Review</a:t>
            </a:r>
            <a:endParaRPr lang="en-US" dirty="0">
              <a:latin typeface="Times New Roman" pitchFamily="18" charset="0"/>
            </a:endParaRPr>
          </a:p>
          <a:p>
            <a:pPr marL="119063" indent="0"/>
            <a:r>
              <a:rPr lang="en-US" dirty="0" smtClean="0">
                <a:latin typeface="Times New Roman" pitchFamily="18" charset="0"/>
              </a:rPr>
              <a:t>DAY </a:t>
            </a:r>
            <a:r>
              <a:rPr lang="en-US" dirty="0">
                <a:latin typeface="Times New Roman" pitchFamily="18" charset="0"/>
              </a:rPr>
              <a:t>3 – </a:t>
            </a:r>
            <a:r>
              <a:rPr lang="en-US" dirty="0" smtClean="0">
                <a:latin typeface="Times New Roman" pitchFamily="18" charset="0"/>
              </a:rPr>
              <a:t>12/1/16</a:t>
            </a:r>
            <a:endParaRPr lang="en-US" dirty="0">
              <a:latin typeface="Times New Roman" pitchFamily="18" charset="0"/>
            </a:endParaRPr>
          </a:p>
          <a:p>
            <a:pPr>
              <a:buFont typeface="+mj-lt"/>
              <a:buAutoNum type="arabicPeriod" startAt="6"/>
            </a:pPr>
            <a:r>
              <a:rPr lang="en-US" dirty="0" smtClean="0">
                <a:latin typeface="Times New Roman" pitchFamily="18" charset="0"/>
              </a:rPr>
              <a:t>1900.5.2 Ad Hoc Comment Resolution</a:t>
            </a:r>
          </a:p>
          <a:p>
            <a:pPr marL="119063" indent="0"/>
            <a:r>
              <a:rPr lang="en-US" dirty="0" smtClean="0">
                <a:latin typeface="Times New Roman" pitchFamily="18" charset="0"/>
              </a:rPr>
              <a:t>(Last half hour of meeting – Full WG meeting)</a:t>
            </a:r>
            <a:endParaRPr lang="en-US" dirty="0">
              <a:latin typeface="Times New Roman" pitchFamily="18" charset="0"/>
            </a:endParaRPr>
          </a:p>
          <a:p>
            <a:pPr>
              <a:buFont typeface="+mj-lt"/>
              <a:buAutoNum type="arabicPeriod" startAt="7"/>
            </a:pPr>
            <a:r>
              <a:rPr lang="en-US" dirty="0" smtClean="0">
                <a:latin typeface="Times New Roman" pitchFamily="18" charset="0"/>
              </a:rPr>
              <a:t>Any required closing motions</a:t>
            </a:r>
          </a:p>
          <a:p>
            <a:pPr>
              <a:buFont typeface="Calibri" pitchFamily="34" charset="0"/>
              <a:buAutoNum type="arabicPeriod" startAt="7"/>
            </a:pPr>
            <a:r>
              <a:rPr lang="en-US" dirty="0" smtClean="0">
                <a:latin typeface="Times New Roman" pitchFamily="18" charset="0"/>
              </a:rPr>
              <a:t>1900.5 </a:t>
            </a:r>
            <a:r>
              <a:rPr lang="en-US" dirty="0">
                <a:latin typeface="Times New Roman" pitchFamily="18" charset="0"/>
              </a:rPr>
              <a:t>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9DBAF813-C9A0-4AB5-9DB6-D5D5F74F412F}" type="datetime1">
              <a:rPr lang="en-US" smtClean="0"/>
              <a:t>11/25/2016</a:t>
            </a:fld>
            <a:endParaRPr lang="en-US"/>
          </a:p>
        </p:txBody>
      </p:sp>
      <p:sp>
        <p:nvSpPr>
          <p:cNvPr id="3" name="Footer Placeholder 2"/>
          <p:cNvSpPr>
            <a:spLocks noGrp="1"/>
          </p:cNvSpPr>
          <p:nvPr>
            <p:ph type="ftr" sz="quarter" idx="11"/>
          </p:nvPr>
        </p:nvSpPr>
        <p:spPr/>
        <p:txBody>
          <a:bodyPr/>
          <a:lstStyle/>
          <a:p>
            <a:pPr>
              <a:defRPr/>
            </a:pPr>
            <a:r>
              <a:rPr lang="en-US" smtClean="0"/>
              <a:t>Doc #: 5-16-0038-02-agen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dirty="0" smtClean="0"/>
              <a:t>xxx</a:t>
            </a:r>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DD06155B-E9CB-4C92-9F77-995D48E0B955}" type="datetime1">
              <a:rPr lang="en-US" smtClean="0"/>
              <a:t>11/25/2016</a:t>
            </a:fld>
            <a:endParaRPr lang="en-US"/>
          </a:p>
        </p:txBody>
      </p:sp>
      <p:sp>
        <p:nvSpPr>
          <p:cNvPr id="5" name="Footer Placeholder 4"/>
          <p:cNvSpPr>
            <a:spLocks noGrp="1"/>
          </p:cNvSpPr>
          <p:nvPr>
            <p:ph type="ftr" sz="quarter" idx="11"/>
          </p:nvPr>
        </p:nvSpPr>
        <p:spPr/>
        <p:txBody>
          <a:bodyPr/>
          <a:lstStyle/>
          <a:p>
            <a:pPr>
              <a:defRPr/>
            </a:pPr>
            <a:r>
              <a:rPr lang="en-US" smtClean="0"/>
              <a:t>Doc #: 5-16-0038-02-agen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9</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13315</TotalTime>
  <Words>1445</Words>
  <Application>Microsoft Office PowerPoint</Application>
  <PresentationFormat>On-screen Show (4:3)</PresentationFormat>
  <Paragraphs>327</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Electronic Meeting Details Same for all 3 days</vt:lpstr>
      <vt:lpstr>Current Membership</vt:lpstr>
      <vt:lpstr>Tentative Schedule for Tues 11/29/16</vt:lpstr>
      <vt:lpstr>Tentative Schedule for Wed 11/30/16</vt:lpstr>
      <vt:lpstr>Tentative Schedule for Thurs 12/1/16</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Drafting Review (7/27/16)</vt:lpstr>
      <vt:lpstr>Working Schedule for 1900.5.2</vt:lpstr>
      <vt:lpstr>1900.5.2 Comment Resolution (7/28/16)</vt:lpstr>
      <vt:lpstr>Marketing Deep Dive (7/28/16)</vt:lpstr>
      <vt:lpstr>Future Meeting Planning</vt:lpstr>
      <vt:lpstr>IEEE 1900.5 Meetings 11/28/16 – 12/1/16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276</cp:revision>
  <dcterms:created xsi:type="dcterms:W3CDTF">2013-08-13T02:52:21Z</dcterms:created>
  <dcterms:modified xsi:type="dcterms:W3CDTF">2016-11-26T04:10:49Z</dcterms:modified>
</cp:coreProperties>
</file>