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83" r:id="rId4"/>
    <p:sldId id="376" r:id="rId5"/>
    <p:sldId id="377" r:id="rId6"/>
    <p:sldId id="378" r:id="rId7"/>
    <p:sldId id="337" r:id="rId8"/>
    <p:sldId id="332" r:id="rId9"/>
    <p:sldId id="317" r:id="rId10"/>
    <p:sldId id="352" r:id="rId11"/>
    <p:sldId id="353" r:id="rId12"/>
    <p:sldId id="354" r:id="rId13"/>
    <p:sldId id="355" r:id="rId14"/>
    <p:sldId id="307" r:id="rId15"/>
    <p:sldId id="384" r:id="rId16"/>
    <p:sldId id="360" r:id="rId17"/>
    <p:sldId id="385" r:id="rId18"/>
    <p:sldId id="382" r:id="rId19"/>
    <p:sldId id="346" r:id="rId20"/>
    <p:sldId id="368" r:id="rId21"/>
    <p:sldId id="38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10</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758C603-2B49-49FE-B845-970183B0C068}" type="datetime1">
              <a:rPr lang="en-US" smtClean="0"/>
              <a:t>11/8/2016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3F58B24-1DCF-4C76-88B5-65A767BBDF23}" type="datetime1">
              <a:rPr lang="en-US" smtClean="0"/>
              <a:t>11/8/2016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31C5EA5-2030-40DF-B625-CC17F6FEB767}" type="datetime1">
              <a:rPr lang="en-US" smtClean="0"/>
              <a:t>11/8/2016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795BBE-F9BA-4E94-A865-3409B9669CF7}" type="datetime1">
              <a:rPr lang="en-US" smtClean="0"/>
              <a:t>11/8/2016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A8CE97F-0587-4963-B38D-8661B423967B}" type="datetime1">
              <a:rPr lang="en-US" smtClean="0"/>
              <a:t>11/8/2016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C1E8490-02D5-4E5A-96DB-8063F2A5CD60}" type="datetime1">
              <a:rPr lang="en-US" smtClean="0"/>
              <a:t>11/8/2016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0944D3C-9FE9-4D00-90A0-742C5705B078}" type="datetime1">
              <a:rPr lang="en-US" smtClean="0"/>
              <a:t>11/8/2016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250E37C-398F-45BC-8AF2-1764950826DD}" type="datetime1">
              <a:rPr lang="en-US" smtClean="0"/>
              <a:t>11/8/2016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024F64-DB25-4CFA-9C52-ABAFD7C0567D}" type="datetime1">
              <a:rPr lang="en-US" smtClean="0"/>
              <a:t>11/8/2016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CC69A7E-B74F-4BC9-8F6D-221D73C5B09A}" type="datetime1">
              <a:rPr lang="en-US" smtClean="0"/>
              <a:t>11/8/2016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756FD65-2DF3-4D8A-AF3F-A23C8F451CAA}" type="datetime1">
              <a:rPr lang="en-US" smtClean="0"/>
              <a:t>11/8/2016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2A1907A-8FA8-464E-AF6E-7A2E1F960035}" type="datetime1">
              <a:rPr lang="en-US" smtClean="0"/>
              <a:t>11/8/2016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5-16-0038-00-agen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BB363AD-31DF-4BF9-87BB-4ACBC318F558}" type="datetime1">
              <a:rPr lang="en-US" smtClean="0">
                <a:solidFill>
                  <a:srgbClr val="000099"/>
                </a:solidFill>
              </a:rPr>
              <a:t>11/8/2016</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678288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28 Nov – 01 Dec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8 November </a:t>
            </a:r>
            <a:r>
              <a:rPr lang="en-US" sz="1200" b="1" dirty="0">
                <a:latin typeface="Arial" pitchFamily="34" charset="0"/>
                <a:cs typeface="Times New Roman" pitchFamily="18" charset="0"/>
              </a:rPr>
              <a:t>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5-16-0038-00-agen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5-16-0038-00-agen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87176A0-E301-456D-A0E4-C6DEE9D04B40}" type="datetime1">
              <a:rPr lang="en-US" smtClean="0"/>
              <a:t>11/8/2016</a:t>
            </a:fld>
            <a:endParaRPr lang="en-US"/>
          </a:p>
        </p:txBody>
      </p:sp>
      <p:sp>
        <p:nvSpPr>
          <p:cNvPr id="3" name="Footer Placeholder 2"/>
          <p:cNvSpPr>
            <a:spLocks noGrp="1"/>
          </p:cNvSpPr>
          <p:nvPr>
            <p:ph type="ftr" sz="quarter" idx="11"/>
          </p:nvPr>
        </p:nvSpPr>
        <p:spPr/>
        <p:txBody>
          <a:bodyPr/>
          <a:lstStyle/>
          <a:p>
            <a:pPr>
              <a:defRPr/>
            </a:pPr>
            <a:r>
              <a:rPr lang="en-US" smtClean="0"/>
              <a:t>Doc #: 5-16-0038-00-agen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4738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1044ADBA-BACE-40E6-BE26-3BC2C13553DC}" type="datetime1">
              <a:rPr lang="en-US" smtClean="0"/>
              <a:t>11/8/2016</a:t>
            </a:fld>
            <a:endParaRPr lang="en-US"/>
          </a:p>
        </p:txBody>
      </p:sp>
      <p:sp>
        <p:nvSpPr>
          <p:cNvPr id="3" name="Footer Placeholder 2"/>
          <p:cNvSpPr>
            <a:spLocks noGrp="1"/>
          </p:cNvSpPr>
          <p:nvPr>
            <p:ph type="ftr" sz="quarter" idx="11"/>
          </p:nvPr>
        </p:nvSpPr>
        <p:spPr/>
        <p:txBody>
          <a:bodyPr/>
          <a:lstStyle/>
          <a:p>
            <a:pPr>
              <a:defRPr/>
            </a:pPr>
            <a:r>
              <a:rPr lang="en-US" smtClean="0"/>
              <a:t>Doc #: 5-16-0038-00-agen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07770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F45AEE17-271E-4AA9-BCE4-B1A562252B74}" type="datetime1">
              <a:rPr lang="en-US" smtClean="0"/>
              <a:t>11/8/2016</a:t>
            </a:fld>
            <a:endParaRPr lang="en-US"/>
          </a:p>
        </p:txBody>
      </p:sp>
      <p:sp>
        <p:nvSpPr>
          <p:cNvPr id="3" name="Footer Placeholder 2"/>
          <p:cNvSpPr>
            <a:spLocks noGrp="1"/>
          </p:cNvSpPr>
          <p:nvPr>
            <p:ph type="ftr" sz="quarter" idx="11"/>
          </p:nvPr>
        </p:nvSpPr>
        <p:spPr/>
        <p:txBody>
          <a:bodyPr/>
          <a:lstStyle/>
          <a:p>
            <a:pPr>
              <a:defRPr/>
            </a:pPr>
            <a:r>
              <a:rPr lang="en-US" smtClean="0"/>
              <a:t>Doc #: 5-16-0038-00-agen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41363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391D3F06-6373-412B-A29B-120CE531D7E7}" type="datetime1">
              <a:rPr lang="en-US" smtClean="0"/>
              <a:t>11/8/2016</a:t>
            </a:fld>
            <a:endParaRPr lang="en-US"/>
          </a:p>
        </p:txBody>
      </p:sp>
      <p:sp>
        <p:nvSpPr>
          <p:cNvPr id="3" name="Footer Placeholder 2"/>
          <p:cNvSpPr>
            <a:spLocks noGrp="1"/>
          </p:cNvSpPr>
          <p:nvPr>
            <p:ph type="ftr" sz="quarter" idx="11"/>
          </p:nvPr>
        </p:nvSpPr>
        <p:spPr/>
        <p:txBody>
          <a:bodyPr/>
          <a:lstStyle/>
          <a:p>
            <a:pPr>
              <a:defRPr/>
            </a:pPr>
            <a:r>
              <a:rPr lang="en-US" smtClean="0"/>
              <a:t>Doc #: 5-16-0038-00-agen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5-16-0024-00</a:t>
            </a:r>
            <a:endParaRPr dirty="0"/>
          </a:p>
          <a:p>
            <a:endParaRPr dirty="0"/>
          </a:p>
          <a:p>
            <a:r>
              <a:rPr dirty="0"/>
              <a:t>Mover:  </a:t>
            </a:r>
          </a:p>
          <a:p>
            <a:r>
              <a:rPr dirty="0"/>
              <a:t>Second</a:t>
            </a:r>
            <a:r>
              <a:rPr dirty="0" smtClean="0"/>
              <a:t>:  </a:t>
            </a:r>
            <a:endParaRPr dirty="0"/>
          </a:p>
          <a:p>
            <a:r>
              <a:rPr lang="en-US" dirty="0"/>
              <a:t>Vote</a:t>
            </a:r>
            <a:r>
              <a:rPr lang="en-US" dirty="0" smtClean="0"/>
              <a:t>:  </a:t>
            </a:r>
            <a:endParaRPr dirty="0"/>
          </a:p>
        </p:txBody>
      </p:sp>
      <p:sp>
        <p:nvSpPr>
          <p:cNvPr id="4" name="Date Placeholder 3"/>
          <p:cNvSpPr>
            <a:spLocks noGrp="1"/>
          </p:cNvSpPr>
          <p:nvPr>
            <p:ph type="dt" sz="quarter" idx="10"/>
          </p:nvPr>
        </p:nvSpPr>
        <p:spPr/>
        <p:txBody>
          <a:bodyPr/>
          <a:lstStyle/>
          <a:p>
            <a:pPr>
              <a:defRPr/>
            </a:pPr>
            <a:fld id="{98E006CA-1D7F-4019-81F6-3D78E8D2D8DE}" type="datetime1">
              <a:rPr lang="en-US" smtClean="0"/>
              <a:t>11/8/2016</a:t>
            </a:fld>
            <a:endParaRPr lang="en-US"/>
          </a:p>
        </p:txBody>
      </p:sp>
      <p:sp>
        <p:nvSpPr>
          <p:cNvPr id="5" name="Footer Placeholder 4"/>
          <p:cNvSpPr>
            <a:spLocks noGrp="1"/>
          </p:cNvSpPr>
          <p:nvPr>
            <p:ph type="ftr" sz="quarter" idx="11"/>
          </p:nvPr>
        </p:nvSpPr>
        <p:spPr/>
        <p:txBody>
          <a:body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r>
              <a:rPr lang="en-US" altLang="en-US" sz="1400" dirty="0" smtClean="0">
                <a:solidFill>
                  <a:srgbClr val="FF0000"/>
                </a:solidFill>
              </a:rPr>
              <a:t>√</a:t>
            </a:r>
            <a:endParaRPr altLang="en-US" sz="1400" b="1" dirty="0" smtClean="0">
              <a:solidFill>
                <a:srgbClr val="FF0000"/>
              </a:solidFill>
            </a:endParaRPr>
          </a:p>
          <a:p>
            <a:r>
              <a:rPr altLang="en-US" sz="1400" dirty="0" smtClean="0"/>
              <a:t>Complete Draft for Clause 6					1/16         </a:t>
            </a:r>
            <a:r>
              <a:rPr lang="en-US" altLang="en-US" sz="1400" b="1" dirty="0" smtClean="0">
                <a:solidFill>
                  <a:srgbClr val="FF0000"/>
                </a:solidFill>
              </a:rPr>
              <a:t>8/16</a:t>
            </a:r>
            <a:endParaRPr altLang="en-US" sz="1400" dirty="0" smtClean="0"/>
          </a:p>
          <a:p>
            <a:r>
              <a:rPr altLang="en-US" sz="1400" dirty="0" smtClean="0"/>
              <a:t>Complete Draft for Clause 7					3/16         </a:t>
            </a:r>
            <a:r>
              <a:rPr lang="en-US" altLang="en-US" sz="1400" b="1" dirty="0" smtClean="0">
                <a:solidFill>
                  <a:srgbClr val="FF0000"/>
                </a:solidFill>
              </a:rPr>
              <a:t>7/16</a:t>
            </a:r>
            <a:r>
              <a:rPr lang="en-US" altLang="en-US" sz="1400" dirty="0" smtClean="0">
                <a:solidFill>
                  <a:srgbClr val="FF0000"/>
                </a:solidFill>
              </a:rPr>
              <a:t> √</a:t>
            </a:r>
            <a:endParaRPr altLang="en-US" sz="1400" b="1" dirty="0" smtClean="0">
              <a:solidFill>
                <a:srgbClr val="FF0000"/>
              </a:solidFill>
            </a:endParaRPr>
          </a:p>
          <a:p>
            <a:r>
              <a:rPr altLang="en-US" sz="1400" dirty="0" smtClean="0"/>
              <a:t>Complete Draft for Clause 8					4/16         </a:t>
            </a:r>
            <a:r>
              <a:rPr lang="en-US" altLang="en-US" sz="1400" b="1" dirty="0" smtClean="0">
                <a:solidFill>
                  <a:srgbClr val="FF0000"/>
                </a:solidFill>
              </a:rPr>
              <a:t>9/16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A90805EA-3EF0-442E-B644-5BA278B30CA9}" type="datetime1">
              <a:rPr lang="en-US" smtClean="0"/>
              <a:t>11/8/2016</a:t>
            </a:fld>
            <a:endParaRPr lang="en-US"/>
          </a:p>
        </p:txBody>
      </p:sp>
      <p:sp>
        <p:nvSpPr>
          <p:cNvPr id="5" name="Footer Placeholder 4"/>
          <p:cNvSpPr>
            <a:spLocks noGrp="1"/>
          </p:cNvSpPr>
          <p:nvPr>
            <p:ph type="ftr" sz="quarter" idx="11"/>
          </p:nvPr>
        </p:nvSpPr>
        <p:spPr/>
        <p:txBody>
          <a:bodyPr/>
          <a:lstStyle/>
          <a:p>
            <a:pPr>
              <a:defRPr/>
            </a:pPr>
            <a:r>
              <a:rPr lang="en-US" smtClean="0"/>
              <a:t>Doc #: 5-16-0038-00-agen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15</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2541" y="2630054"/>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890685" y="1526759"/>
            <a:ext cx="796115" cy="338554"/>
          </a:xfrm>
          <a:prstGeom prst="rect">
            <a:avLst/>
          </a:prstGeom>
          <a:noFill/>
        </p:spPr>
        <p:txBody>
          <a:bodyPr wrap="none" rtlCol="0">
            <a:spAutoFit/>
          </a:bodyPr>
          <a:lstStyle/>
          <a:p>
            <a:r>
              <a:rPr lang="en-US" sz="1600" dirty="0" smtClean="0">
                <a:solidFill>
                  <a:srgbClr val="FF0000"/>
                </a:solidFill>
              </a:rPr>
              <a:t>Update</a:t>
            </a:r>
            <a:endParaRPr lang="en-US" sz="1600" dirty="0">
              <a:solidFill>
                <a:srgbClr val="FF0000"/>
              </a:solidFill>
            </a:endParaRPr>
          </a:p>
        </p:txBody>
      </p: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561"/>
            <a:ext cx="811376" cy="523220"/>
          </a:xfrm>
          <a:prstGeom prst="rect">
            <a:avLst/>
          </a:prstGeom>
          <a:noFill/>
        </p:spPr>
        <p:txBody>
          <a:bodyPr wrap="none" rtlCol="0">
            <a:spAutoFit/>
          </a:bodyPr>
          <a:lstStyle/>
          <a:p>
            <a:r>
              <a:rPr lang="en-US" sz="1400" b="1" dirty="0">
                <a:solidFill>
                  <a:srgbClr val="FF0000"/>
                </a:solidFill>
                <a:latin typeface="+mn-lt"/>
                <a:cs typeface="+mn-cs"/>
              </a:rPr>
              <a:t>3 month</a:t>
            </a:r>
          </a:p>
          <a:p>
            <a:r>
              <a:rPr lang="en-US" sz="1400" b="1" dirty="0">
                <a:solidFill>
                  <a:srgbClr val="FF0000"/>
                </a:solidFill>
                <a:latin typeface="+mn-lt"/>
                <a:cs typeface="+mn-cs"/>
              </a:rPr>
              <a:t>slip</a:t>
            </a:r>
          </a:p>
        </p:txBody>
      </p:sp>
    </p:spTree>
    <p:extLst>
      <p:ext uri="{BB962C8B-B14F-4D97-AF65-F5344CB8AC3E}">
        <p14:creationId xmlns:p14="http://schemas.microsoft.com/office/powerpoint/2010/main" val="2199146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t>
            </a:r>
            <a:r>
              <a:rPr lang="en-US" dirty="0" smtClean="0"/>
              <a:t>Drafting Review (7/27/16</a:t>
            </a:r>
            <a:r>
              <a:rPr lang="en-US" dirty="0"/>
              <a:t>)</a:t>
            </a:r>
          </a:p>
        </p:txBody>
      </p:sp>
      <p:sp>
        <p:nvSpPr>
          <p:cNvPr id="3" name="Content Placeholder 2"/>
          <p:cNvSpPr>
            <a:spLocks noGrp="1"/>
          </p:cNvSpPr>
          <p:nvPr>
            <p:ph idx="1"/>
          </p:nvPr>
        </p:nvSpPr>
        <p:spPr/>
        <p:txBody>
          <a:bodyPr/>
          <a:lstStyle/>
          <a:p>
            <a:r>
              <a:rPr lang="en-US" dirty="0"/>
              <a:t>Review of latest developments with </a:t>
            </a:r>
            <a:r>
              <a:rPr lang="en-US" dirty="0" smtClean="0"/>
              <a:t>draft</a:t>
            </a:r>
          </a:p>
          <a:p>
            <a:r>
              <a:rPr lang="en-US" dirty="0" smtClean="0"/>
              <a:t>Style sheet demonstration</a:t>
            </a:r>
            <a:endParaRPr lang="en-US" dirty="0"/>
          </a:p>
        </p:txBody>
      </p:sp>
      <p:sp>
        <p:nvSpPr>
          <p:cNvPr id="4" name="Date Placeholder 3"/>
          <p:cNvSpPr>
            <a:spLocks noGrp="1"/>
          </p:cNvSpPr>
          <p:nvPr>
            <p:ph type="dt" sz="half" idx="10"/>
          </p:nvPr>
        </p:nvSpPr>
        <p:spPr/>
        <p:txBody>
          <a:bodyPr/>
          <a:lstStyle/>
          <a:p>
            <a:pPr>
              <a:defRPr/>
            </a:pPr>
            <a:fld id="{5B7A19A4-469F-4AF6-8C7E-11CD232EAEBD}" type="datetime1">
              <a:rPr lang="en-US" smtClean="0"/>
              <a:t>11/8/2016</a:t>
            </a:fld>
            <a:endParaRPr lang="en-US"/>
          </a:p>
        </p:txBody>
      </p:sp>
      <p:sp>
        <p:nvSpPr>
          <p:cNvPr id="5" name="Footer Placeholder 4"/>
          <p:cNvSpPr>
            <a:spLocks noGrp="1"/>
          </p:cNvSpPr>
          <p:nvPr>
            <p:ph type="ftr" sz="quarter" idx="11"/>
          </p:nvPr>
        </p:nvSpPr>
        <p:spPr/>
        <p:txBody>
          <a:body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51446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a:t>
            </a:r>
            <a:r>
              <a:rPr lang="en-US" altLang="en-US" sz="1400" b="1" dirty="0">
                <a:solidFill>
                  <a:srgbClr val="FF0000"/>
                </a:solidFill>
              </a:rPr>
              <a:t> </a:t>
            </a:r>
            <a:r>
              <a:rPr lang="en-US" altLang="en-US" sz="1400" b="1" dirty="0" smtClean="0">
                <a:solidFill>
                  <a:srgbClr val="FF0000"/>
                </a:solidFill>
              </a:rPr>
              <a:t>√</a:t>
            </a:r>
            <a:r>
              <a:rPr altLang="en-US" sz="1400" b="1" dirty="0" smtClean="0">
                <a:solidFill>
                  <a:srgbClr val="FF0000"/>
                </a:solidFill>
              </a:rPr>
              <a:t> </a:t>
            </a:r>
            <a:endParaRPr altLang="en-US" sz="1400" dirty="0" smtClean="0"/>
          </a:p>
          <a:p>
            <a:r>
              <a:rPr altLang="en-US" sz="1400" dirty="0" smtClean="0"/>
              <a:t>Form Comment Resolution subcommittee				3/15/16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12/1/16</a:t>
            </a:r>
          </a:p>
          <a:p>
            <a:r>
              <a:rPr altLang="en-US" sz="1400" dirty="0" smtClean="0"/>
              <a:t>Reference implementation available				</a:t>
            </a:r>
            <a:r>
              <a:rPr altLang="en-US" sz="1400" dirty="0" smtClean="0">
                <a:solidFill>
                  <a:srgbClr val="FF0000"/>
                </a:solidFill>
              </a:rPr>
              <a:t>12/15    </a:t>
            </a:r>
            <a:r>
              <a:rPr altLang="en-US" sz="1400" b="1" dirty="0" smtClean="0">
                <a:solidFill>
                  <a:srgbClr val="FF0000"/>
                </a:solidFill>
              </a:rPr>
              <a:t>1/16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F57A4FC0-9B1F-45C6-A3B0-D811A7B3625E}" type="datetime1">
              <a:rPr lang="en-US" smtClean="0"/>
              <a:t>11/8/2016</a:t>
            </a:fld>
            <a:endParaRPr lang="en-US"/>
          </a:p>
        </p:txBody>
      </p:sp>
      <p:sp>
        <p:nvSpPr>
          <p:cNvPr id="5" name="Footer Placeholder 4"/>
          <p:cNvSpPr>
            <a:spLocks noGrp="1"/>
          </p:cNvSpPr>
          <p:nvPr>
            <p:ph type="ftr" sz="quarter" idx="11"/>
          </p:nvPr>
        </p:nvSpPr>
        <p:spPr/>
        <p:txBody>
          <a:bodyPr/>
          <a:lstStyle/>
          <a:p>
            <a:pPr>
              <a:defRPr/>
            </a:pPr>
            <a:r>
              <a:rPr lang="en-US" smtClean="0"/>
              <a:t>Doc #: 5-16-0038-00-agen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0A648506-EB0A-42B7-B61B-B7C29894C92C}" type="slidenum">
              <a:rPr lang="en-US" altLang="en-US" sz="1200" smtClean="0"/>
              <a:pPr>
                <a:spcBef>
                  <a:spcPct val="0"/>
                </a:spcBef>
                <a:buFontTx/>
                <a:buNone/>
              </a:pPr>
              <a:t>17</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7467600" y="3131995"/>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dirty="0" err="1">
                <a:solidFill>
                  <a:schemeClr val="tx1"/>
                </a:solidFill>
              </a:rPr>
              <a:t>Rebaselined</a:t>
            </a:r>
            <a:endParaRPr lang="en-US" altLang="en-US" sz="1800" dirty="0">
              <a:solidFill>
                <a:schemeClr val="tx1"/>
              </a:solidFill>
            </a:endParaRPr>
          </a:p>
        </p:txBody>
      </p:sp>
      <p:cxnSp>
        <p:nvCxnSpPr>
          <p:cNvPr id="9" name="Straight Arrow Connector 8"/>
          <p:cNvCxnSpPr/>
          <p:nvPr/>
        </p:nvCxnSpPr>
        <p:spPr>
          <a:xfrm>
            <a:off x="7772400" y="3429000"/>
            <a:ext cx="0" cy="9715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63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1900.5.2 </a:t>
            </a:r>
            <a:r>
              <a:rPr lang="en-US" smtClean="0"/>
              <a:t>Comment Resolution </a:t>
            </a:r>
            <a:r>
              <a:rPr lang="en-US" dirty="0" smtClean="0"/>
              <a:t>(7/28/16)</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FF7E5DF0-CDFA-4AAD-A70D-52215C8A9C0B}" type="datetime1">
              <a:rPr lang="en-US" smtClean="0"/>
              <a:t>11/8/2016</a:t>
            </a:fld>
            <a:endParaRPr lang="en-US"/>
          </a:p>
        </p:txBody>
      </p:sp>
      <p:sp>
        <p:nvSpPr>
          <p:cNvPr id="5" name="Footer Placeholder 4"/>
          <p:cNvSpPr>
            <a:spLocks noGrp="1"/>
          </p:cNvSpPr>
          <p:nvPr>
            <p:ph type="ftr" sz="quarter" idx="11"/>
          </p:nvPr>
        </p:nvSpPr>
        <p:spPr/>
        <p:txBody>
          <a:body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305387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236"/>
            <a:ext cx="8229600" cy="1143000"/>
          </a:xfrm>
        </p:spPr>
        <p:txBody>
          <a:bodyPr/>
          <a:lstStyle/>
          <a:p>
            <a:r>
              <a:rPr dirty="0"/>
              <a:t>Marketing Deep Dive </a:t>
            </a:r>
            <a:r>
              <a:rPr dirty="0" smtClean="0"/>
              <a:t>(7/28/16</a:t>
            </a:r>
            <a:r>
              <a:rPr dirty="0"/>
              <a:t>)</a:t>
            </a:r>
          </a:p>
        </p:txBody>
      </p:sp>
      <p:sp>
        <p:nvSpPr>
          <p:cNvPr id="4" name="Date Placeholder 3"/>
          <p:cNvSpPr>
            <a:spLocks noGrp="1"/>
          </p:cNvSpPr>
          <p:nvPr>
            <p:ph type="dt" sz="quarter" idx="10"/>
          </p:nvPr>
        </p:nvSpPr>
        <p:spPr/>
        <p:txBody>
          <a:bodyPr/>
          <a:lstStyle/>
          <a:p>
            <a:pPr>
              <a:defRPr/>
            </a:pPr>
            <a:fld id="{68E97CEB-774E-493E-96E7-146FC0AA4D23}" type="datetime1">
              <a:rPr lang="en-US" smtClean="0"/>
              <a:t>11/8/2016</a:t>
            </a:fld>
            <a:endParaRPr lang="en-US"/>
          </a:p>
        </p:txBody>
      </p:sp>
      <p:sp>
        <p:nvSpPr>
          <p:cNvPr id="5" name="Footer Placeholder 4"/>
          <p:cNvSpPr>
            <a:spLocks noGrp="1"/>
          </p:cNvSpPr>
          <p:nvPr>
            <p:ph type="ftr" sz="quarter" idx="11"/>
          </p:nvPr>
        </p:nvSpPr>
        <p:spPr/>
        <p:txBody>
          <a:body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
        <p:nvSpPr>
          <p:cNvPr id="9" name="Content Placeholder 2"/>
          <p:cNvSpPr>
            <a:spLocks noGrp="1"/>
          </p:cNvSpPr>
          <p:nvPr>
            <p:ph idx="1"/>
          </p:nvPr>
        </p:nvSpPr>
        <p:spPr>
          <a:xfrm>
            <a:off x="533400" y="990600"/>
            <a:ext cx="8229600" cy="4525963"/>
          </a:xfrm>
        </p:spPr>
        <p:txBody>
          <a:bodyPr/>
          <a:lstStyle/>
          <a:p>
            <a:r>
              <a:rPr sz="2800" dirty="0" err="1" smtClean="0"/>
              <a:t>WInnForum</a:t>
            </a:r>
            <a:r>
              <a:rPr sz="2800" dirty="0" smtClean="0"/>
              <a:t> 3.5 GHz stakeholders</a:t>
            </a:r>
          </a:p>
          <a:p>
            <a:pPr lvl="1"/>
            <a:r>
              <a:rPr lang="en-US" sz="2400" dirty="0" smtClean="0"/>
              <a:t>Any updates on 1900.5 use? John is presenting Friday Morning</a:t>
            </a:r>
          </a:p>
          <a:p>
            <a:pPr lvl="1"/>
            <a:r>
              <a:rPr lang="en-US" sz="2400" dirty="0" smtClean="0"/>
              <a:t>Share draft with FCC?  No.</a:t>
            </a:r>
            <a:endParaRPr sz="2400" dirty="0" smtClean="0"/>
          </a:p>
          <a:p>
            <a:r>
              <a:rPr lang="en-US" sz="2800" dirty="0" smtClean="0"/>
              <a:t>NSC</a:t>
            </a:r>
          </a:p>
          <a:p>
            <a:pPr lvl="1"/>
            <a:r>
              <a:rPr lang="en-US" sz="2400" dirty="0" smtClean="0"/>
              <a:t>Core “Rules” and “Policies” projects deferred</a:t>
            </a:r>
          </a:p>
          <a:p>
            <a:pPr lvl="2"/>
            <a:r>
              <a:rPr lang="en-US" sz="2000" dirty="0" smtClean="0"/>
              <a:t>Rules &amp; Policies probably 2017</a:t>
            </a:r>
          </a:p>
          <a:p>
            <a:pPr lvl="1"/>
            <a:r>
              <a:rPr lang="en-US" sz="2400" dirty="0" smtClean="0"/>
              <a:t>One policy architecture and a “spectrum aggregation” program with policies went forward</a:t>
            </a:r>
          </a:p>
          <a:p>
            <a:r>
              <a:rPr lang="en-US" sz="2800" dirty="0" smtClean="0"/>
              <a:t>Standards paper in process</a:t>
            </a:r>
          </a:p>
          <a:p>
            <a:pPr lvl="1"/>
            <a:r>
              <a:rPr lang="en-US" sz="2400" dirty="0" smtClean="0"/>
              <a:t>Start paper on 1900.5.2</a:t>
            </a:r>
          </a:p>
          <a:p>
            <a:r>
              <a:rPr lang="en-US" sz="2800" dirty="0" smtClean="0"/>
              <a:t>Vita 49 interactions?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3C0405C3-2B44-476D-B40A-600A47A46682}" type="datetime1">
              <a:rPr lang="en-US" smtClean="0"/>
              <a:t>11/8/2016</a:t>
            </a:fld>
            <a:endParaRPr lang="en-US"/>
          </a:p>
        </p:txBody>
      </p:sp>
      <p:sp>
        <p:nvSpPr>
          <p:cNvPr id="3" name="Footer Placeholder 2"/>
          <p:cNvSpPr>
            <a:spLocks noGrp="1"/>
          </p:cNvSpPr>
          <p:nvPr>
            <p:ph type="ftr" sz="quarter" idx="11"/>
          </p:nvPr>
        </p:nvSpPr>
        <p:spPr/>
        <p:txBody>
          <a:bodyPr/>
          <a:lstStyle/>
          <a:p>
            <a:pPr>
              <a:defRPr/>
            </a:pPr>
            <a:r>
              <a:rPr lang="en-US" smtClean="0"/>
              <a:t>Doc #: 5-16-0038-00-agen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Meeting Planning</a:t>
            </a:r>
          </a:p>
        </p:txBody>
      </p:sp>
      <p:sp>
        <p:nvSpPr>
          <p:cNvPr id="3" name="Content Placeholder 2"/>
          <p:cNvSpPr>
            <a:spLocks noGrp="1"/>
          </p:cNvSpPr>
          <p:nvPr>
            <p:ph idx="1"/>
          </p:nvPr>
        </p:nvSpPr>
        <p:spPr/>
        <p:txBody>
          <a:bodyPr/>
          <a:lstStyle/>
          <a:p>
            <a:r>
              <a:rPr lang="en-US" dirty="0" smtClean="0"/>
              <a:t>No August Meeting</a:t>
            </a:r>
          </a:p>
          <a:p>
            <a:r>
              <a:rPr lang="en-US" dirty="0" smtClean="0"/>
              <a:t>September meeting on 9/5/16 @ 11:30 ET</a:t>
            </a:r>
          </a:p>
          <a:p>
            <a:r>
              <a:rPr lang="en-US" dirty="0" smtClean="0"/>
              <a:t>Ad </a:t>
            </a:r>
            <a:r>
              <a:rPr lang="en-US" dirty="0" err="1" smtClean="0"/>
              <a:t>Hocs</a:t>
            </a:r>
            <a:r>
              <a:rPr lang="en-US" dirty="0" smtClean="0"/>
              <a:t>?</a:t>
            </a:r>
          </a:p>
        </p:txBody>
      </p:sp>
      <p:sp>
        <p:nvSpPr>
          <p:cNvPr id="4" name="Date Placeholder 3"/>
          <p:cNvSpPr>
            <a:spLocks noGrp="1"/>
          </p:cNvSpPr>
          <p:nvPr>
            <p:ph type="dt" sz="half" idx="10"/>
          </p:nvPr>
        </p:nvSpPr>
        <p:spPr/>
        <p:txBody>
          <a:bodyPr/>
          <a:lstStyle/>
          <a:p>
            <a:pPr>
              <a:defRPr/>
            </a:pPr>
            <a:fld id="{193DC466-258C-4A6D-8FDC-9E6F10A797B3}" type="datetime1">
              <a:rPr lang="en-US" smtClean="0"/>
              <a:t>11/8/2016</a:t>
            </a:fld>
            <a:endParaRPr lang="en-US"/>
          </a:p>
        </p:txBody>
      </p:sp>
      <p:sp>
        <p:nvSpPr>
          <p:cNvPr id="5" name="Footer Placeholder 4"/>
          <p:cNvSpPr>
            <a:spLocks noGrp="1"/>
          </p:cNvSpPr>
          <p:nvPr>
            <p:ph type="ftr" sz="quarter" idx="11"/>
          </p:nvPr>
        </p:nvSpPr>
        <p:spPr/>
        <p:txBody>
          <a:body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2336411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a:t>
            </a:r>
            <a:r>
              <a:rPr lang="en-US" dirty="0" smtClean="0"/>
              <a:t>Meetings</a:t>
            </a:r>
            <a:r>
              <a:rPr lang="en-US" dirty="0"/>
              <a:t/>
            </a:r>
            <a:br>
              <a:rPr lang="en-US" dirty="0"/>
            </a:br>
            <a:r>
              <a:rPr lang="en-US" dirty="0" smtClean="0"/>
              <a:t>7/26/16 </a:t>
            </a:r>
            <a:r>
              <a:rPr lang="en-US" dirty="0"/>
              <a:t>– </a:t>
            </a:r>
            <a:r>
              <a:rPr lang="en-US" dirty="0" smtClean="0"/>
              <a:t>7/28/16</a:t>
            </a:r>
            <a:endParaRPr lang="en-US" dirty="0"/>
          </a:p>
        </p:txBody>
      </p:sp>
      <p:sp>
        <p:nvSpPr>
          <p:cNvPr id="4" name="Date Placeholder 3"/>
          <p:cNvSpPr>
            <a:spLocks noGrp="1"/>
          </p:cNvSpPr>
          <p:nvPr>
            <p:ph type="dt" sz="half" idx="10"/>
          </p:nvPr>
        </p:nvSpPr>
        <p:spPr/>
        <p:txBody>
          <a:bodyPr/>
          <a:lstStyle/>
          <a:p>
            <a:pPr>
              <a:defRPr/>
            </a:pPr>
            <a:fld id="{33B08616-D948-402B-93CA-30830A604F7E}" type="datetime1">
              <a:rPr lang="en-US" smtClean="0"/>
              <a:t>11/8/2016</a:t>
            </a:fld>
            <a:endParaRPr lang="en-US"/>
          </a:p>
        </p:txBody>
      </p:sp>
      <p:sp>
        <p:nvSpPr>
          <p:cNvPr id="5" name="Footer Placeholder 4"/>
          <p:cNvSpPr>
            <a:spLocks noGrp="1"/>
          </p:cNvSpPr>
          <p:nvPr>
            <p:ph type="ftr" sz="quarter" idx="11"/>
          </p:nvPr>
        </p:nvSpPr>
        <p:spPr/>
        <p:txBody>
          <a:body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9CF26E9D-5CC0-4961-AF38-898D0B120377}" type="datetime1">
              <a:rPr lang="en-US" smtClean="0"/>
              <a:t>11/8/2016</a:t>
            </a:fld>
            <a:endParaRPr lang="en-US"/>
          </a:p>
        </p:txBody>
      </p:sp>
      <p:sp>
        <p:nvSpPr>
          <p:cNvPr id="4" name="Footer Placeholder 3"/>
          <p:cNvSpPr>
            <a:spLocks noGrp="1"/>
          </p:cNvSpPr>
          <p:nvPr>
            <p:ph type="ftr" sz="quarter" idx="11"/>
          </p:nvPr>
        </p:nvSpPr>
        <p:spPr/>
        <p:txBody>
          <a:bodyPr/>
          <a:lstStyle/>
          <a:p>
            <a:pPr>
              <a:defRPr/>
            </a:pPr>
            <a:r>
              <a:rPr lang="en-US" smtClean="0"/>
              <a:t>Doc #: 5-16-0038-00-agen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3</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7467600" y="3179339"/>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92193932"/>
              </p:ext>
            </p:extLst>
          </p:nvPr>
        </p:nvGraphicFramePr>
        <p:xfrm>
          <a:off x="700879" y="676193"/>
          <a:ext cx="6690520" cy="5004466"/>
        </p:xfrm>
        <a:graphic>
          <a:graphicData uri="http://schemas.openxmlformats.org/drawingml/2006/table">
            <a:tbl>
              <a:tblPr>
                <a:tableStyleId>{5C22544A-7EE6-4342-B048-85BDC9FD1C3A}</a:tableStyleId>
              </a:tblPr>
              <a:tblGrid>
                <a:gridCol w="213521"/>
                <a:gridCol w="381000"/>
                <a:gridCol w="381000"/>
                <a:gridCol w="304800"/>
                <a:gridCol w="762000"/>
                <a:gridCol w="762000"/>
                <a:gridCol w="914400"/>
                <a:gridCol w="2971799"/>
              </a:tblGrid>
              <a:tr h="500183">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11/29</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11/30</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12/1</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91042">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292978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Tues </a:t>
            </a:r>
            <a:r>
              <a:rPr lang="en-US" dirty="0" smtClean="0"/>
              <a:t>11/29/16</a:t>
            </a:r>
            <a:endParaRPr lang="en-US" dirty="0"/>
          </a:p>
        </p:txBody>
      </p:sp>
      <p:sp>
        <p:nvSpPr>
          <p:cNvPr id="2" name="Date Placeholder 1"/>
          <p:cNvSpPr>
            <a:spLocks noGrp="1"/>
          </p:cNvSpPr>
          <p:nvPr>
            <p:ph type="dt" sz="half" idx="10"/>
          </p:nvPr>
        </p:nvSpPr>
        <p:spPr/>
        <p:txBody>
          <a:bodyPr/>
          <a:lstStyle/>
          <a:p>
            <a:pPr>
              <a:defRPr/>
            </a:pPr>
            <a:fld id="{EB4302F7-EBDA-4671-A349-A57777ED788A}" type="datetime1">
              <a:rPr lang="en-US" smtClean="0"/>
              <a:t>11/8/2016</a:t>
            </a:fld>
            <a:endParaRPr lang="en-US"/>
          </a:p>
        </p:txBody>
      </p:sp>
      <p:sp>
        <p:nvSpPr>
          <p:cNvPr id="3" name="Footer Placeholder 2"/>
          <p:cNvSpPr>
            <a:spLocks noGrp="1"/>
          </p:cNvSpPr>
          <p:nvPr>
            <p:ph type="ftr" sz="quarter" idx="11"/>
          </p:nvPr>
        </p:nvSpPr>
        <p:spPr/>
        <p:txBody>
          <a:bodyPr/>
          <a:lstStyle/>
          <a:p>
            <a:pPr>
              <a:defRPr/>
            </a:pPr>
            <a:r>
              <a:rPr lang="en-US" smtClean="0"/>
              <a:t>Doc #: 5-16-0038-00-agen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8" name="Picture 7"/>
          <p:cNvPicPr>
            <a:picLocks noChangeAspect="1"/>
          </p:cNvPicPr>
          <p:nvPr/>
        </p:nvPicPr>
        <p:blipFill>
          <a:blip r:embed="rId2"/>
          <a:stretch>
            <a:fillRect/>
          </a:stretch>
        </p:blipFill>
        <p:spPr>
          <a:xfrm>
            <a:off x="304800" y="1295400"/>
            <a:ext cx="8686800" cy="4539391"/>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a:t>
            </a:r>
            <a:r>
              <a:rPr lang="en-US" dirty="0" smtClean="0"/>
              <a:t>11/30/16</a:t>
            </a:r>
            <a:endParaRPr lang="en-US" dirty="0"/>
          </a:p>
        </p:txBody>
      </p:sp>
      <p:sp>
        <p:nvSpPr>
          <p:cNvPr id="2" name="Date Placeholder 1"/>
          <p:cNvSpPr>
            <a:spLocks noGrp="1"/>
          </p:cNvSpPr>
          <p:nvPr>
            <p:ph type="dt" sz="half" idx="10"/>
          </p:nvPr>
        </p:nvSpPr>
        <p:spPr/>
        <p:txBody>
          <a:bodyPr/>
          <a:lstStyle/>
          <a:p>
            <a:pPr>
              <a:defRPr/>
            </a:pPr>
            <a:fld id="{559BABE1-9004-49BB-AA96-F5FBF3B3F8E1}" type="datetime1">
              <a:rPr lang="en-US" smtClean="0"/>
              <a:t>11/8/2016</a:t>
            </a:fld>
            <a:endParaRPr lang="en-US"/>
          </a:p>
        </p:txBody>
      </p:sp>
      <p:sp>
        <p:nvSpPr>
          <p:cNvPr id="3" name="Footer Placeholder 2"/>
          <p:cNvSpPr>
            <a:spLocks noGrp="1"/>
          </p:cNvSpPr>
          <p:nvPr>
            <p:ph type="ftr" sz="quarter" idx="11"/>
          </p:nvPr>
        </p:nvSpPr>
        <p:spPr/>
        <p:txBody>
          <a:bodyPr/>
          <a:lstStyle/>
          <a:p>
            <a:pPr>
              <a:defRPr/>
            </a:pPr>
            <a:r>
              <a:rPr lang="en-US" smtClean="0"/>
              <a:t>Doc #: 5-16-0038-00-agen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7" name="Picture 6"/>
          <p:cNvPicPr>
            <a:picLocks noChangeAspect="1"/>
          </p:cNvPicPr>
          <p:nvPr/>
        </p:nvPicPr>
        <p:blipFill>
          <a:blip r:embed="rId2"/>
          <a:stretch>
            <a:fillRect/>
          </a:stretch>
        </p:blipFill>
        <p:spPr>
          <a:xfrm>
            <a:off x="577381" y="1449965"/>
            <a:ext cx="7989237" cy="4486872"/>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a:t>
            </a:r>
            <a:r>
              <a:rPr lang="en-US" dirty="0" err="1"/>
              <a:t>Thur</a:t>
            </a:r>
            <a:r>
              <a:rPr lang="en-US" dirty="0"/>
              <a:t> </a:t>
            </a:r>
            <a:r>
              <a:rPr lang="en-US" dirty="0" smtClean="0"/>
              <a:t>12/1/16</a:t>
            </a:r>
            <a:endParaRPr lang="en-US" dirty="0"/>
          </a:p>
        </p:txBody>
      </p:sp>
      <p:sp>
        <p:nvSpPr>
          <p:cNvPr id="3" name="Date Placeholder 2"/>
          <p:cNvSpPr>
            <a:spLocks noGrp="1"/>
          </p:cNvSpPr>
          <p:nvPr>
            <p:ph type="dt" sz="half" idx="10"/>
          </p:nvPr>
        </p:nvSpPr>
        <p:spPr/>
        <p:txBody>
          <a:bodyPr/>
          <a:lstStyle/>
          <a:p>
            <a:pPr>
              <a:defRPr/>
            </a:pPr>
            <a:fld id="{90353E7E-772C-421F-8C56-CEB393E0D072}" type="datetime1">
              <a:rPr lang="en-US" smtClean="0"/>
              <a:t>11/8/2016</a:t>
            </a:fld>
            <a:endParaRPr lang="en-US"/>
          </a:p>
        </p:txBody>
      </p:sp>
      <p:sp>
        <p:nvSpPr>
          <p:cNvPr id="4" name="Footer Placeholder 3"/>
          <p:cNvSpPr>
            <a:spLocks noGrp="1"/>
          </p:cNvSpPr>
          <p:nvPr>
            <p:ph type="ftr" sz="quarter" idx="11"/>
          </p:nvPr>
        </p:nvSpPr>
        <p:spPr/>
        <p:txBody>
          <a:bodyPr/>
          <a:lstStyle/>
          <a:p>
            <a:pPr>
              <a:defRPr/>
            </a:pPr>
            <a:r>
              <a:rPr lang="en-US" smtClean="0"/>
              <a:t>Doc #: 5-16-0038-00-agen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sp>
        <p:nvSpPr>
          <p:cNvPr id="9" name="TextBox 8"/>
          <p:cNvSpPr txBox="1"/>
          <p:nvPr/>
        </p:nvSpPr>
        <p:spPr>
          <a:xfrm>
            <a:off x="2376712" y="6097566"/>
            <a:ext cx="3909788" cy="369332"/>
          </a:xfrm>
          <a:prstGeom prst="rect">
            <a:avLst/>
          </a:prstGeom>
          <a:noFill/>
        </p:spPr>
        <p:txBody>
          <a:bodyPr wrap="none" rtlCol="0">
            <a:spAutoFit/>
          </a:bodyPr>
          <a:lstStyle/>
          <a:p>
            <a:r>
              <a:rPr lang="en-US" dirty="0" smtClean="0"/>
              <a:t>1900.5 will adjourn after this meeting…</a:t>
            </a:r>
            <a:endParaRPr lang="en-US" dirty="0"/>
          </a:p>
        </p:txBody>
      </p:sp>
      <p:pic>
        <p:nvPicPr>
          <p:cNvPr id="7" name="Picture 6"/>
          <p:cNvPicPr>
            <a:picLocks noChangeAspect="1"/>
          </p:cNvPicPr>
          <p:nvPr/>
        </p:nvPicPr>
        <p:blipFill>
          <a:blip r:embed="rId2"/>
          <a:stretch>
            <a:fillRect/>
          </a:stretch>
        </p:blipFill>
        <p:spPr>
          <a:xfrm>
            <a:off x="609600" y="1286101"/>
            <a:ext cx="8210900" cy="4802229"/>
          </a:xfrm>
          <a:prstGeom prst="rect">
            <a:avLst/>
          </a:prstGeom>
        </p:spPr>
      </p:pic>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B9B18381-78E3-4EA0-944F-AF6DECA340BF}" type="datetime1">
              <a:rPr lang="en-US" smtClean="0"/>
              <a:t>11/8/2016</a:t>
            </a:fld>
            <a:endParaRPr lang="en-US"/>
          </a:p>
        </p:txBody>
      </p:sp>
      <p:sp>
        <p:nvSpPr>
          <p:cNvPr id="3" name="Footer Placeholder 2"/>
          <p:cNvSpPr>
            <a:spLocks noGrp="1"/>
          </p:cNvSpPr>
          <p:nvPr>
            <p:ph type="ftr" sz="quarter" idx="11"/>
          </p:nvPr>
        </p:nvSpPr>
        <p:spPr/>
        <p:txBody>
          <a:bodyPr/>
          <a:lstStyle/>
          <a:p>
            <a:pPr>
              <a:defRPr/>
            </a:pPr>
            <a:r>
              <a:rPr lang="en-US" smtClean="0"/>
              <a:t>Doc #: 5-16-0038-00-agen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762000" y="965200"/>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a:t>
            </a:r>
            <a:r>
              <a:rPr lang="en-US" dirty="0" smtClean="0">
                <a:latin typeface="Times New Roman" pitchFamily="18" charset="0"/>
              </a:rPr>
              <a:t>11/29/16</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a:t>
            </a:r>
            <a:r>
              <a:rPr lang="en-US" dirty="0" smtClean="0">
                <a:latin typeface="Times New Roman" pitchFamily="18" charset="0"/>
              </a:rPr>
              <a:t>Status</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1900.5.2 Status</a:t>
            </a:r>
          </a:p>
          <a:p>
            <a:pPr>
              <a:buFont typeface="Calibri" pitchFamily="34" charset="0"/>
              <a:buAutoNum type="arabicPeriod"/>
            </a:pPr>
            <a:r>
              <a:rPr lang="en-US" dirty="0">
                <a:latin typeface="Times New Roman" pitchFamily="18" charset="0"/>
              </a:rPr>
              <a:t>1900.5 marketing</a:t>
            </a:r>
          </a:p>
          <a:p>
            <a:pPr marL="119063" indent="0"/>
            <a:r>
              <a:rPr lang="en-US" dirty="0" smtClean="0">
                <a:latin typeface="Times New Roman" pitchFamily="18" charset="0"/>
              </a:rPr>
              <a:t>DAY </a:t>
            </a:r>
            <a:r>
              <a:rPr lang="en-US" dirty="0">
                <a:latin typeface="Times New Roman" pitchFamily="18" charset="0"/>
              </a:rPr>
              <a:t>2 – </a:t>
            </a:r>
            <a:r>
              <a:rPr lang="en-US" dirty="0" smtClean="0">
                <a:latin typeface="Times New Roman" pitchFamily="18" charset="0"/>
              </a:rPr>
              <a:t>11/30/16</a:t>
            </a:r>
            <a:endParaRPr lang="en-US" dirty="0">
              <a:latin typeface="Times New Roman" pitchFamily="18" charset="0"/>
            </a:endParaRPr>
          </a:p>
          <a:p>
            <a:pPr>
              <a:buFont typeface="+mj-lt"/>
              <a:buAutoNum type="arabicPeriod" startAt="5"/>
            </a:pPr>
            <a:r>
              <a:rPr lang="en-US" dirty="0" smtClean="0">
                <a:latin typeface="Times New Roman" pitchFamily="18" charset="0"/>
              </a:rPr>
              <a:t>1900.5.1 Ad Hoc Drafting Review</a:t>
            </a:r>
            <a:endParaRPr lang="en-US" dirty="0">
              <a:latin typeface="Times New Roman" pitchFamily="18" charset="0"/>
            </a:endParaRPr>
          </a:p>
          <a:p>
            <a:pPr marL="119063" indent="0"/>
            <a:r>
              <a:rPr lang="en-US" dirty="0" smtClean="0">
                <a:latin typeface="Times New Roman" pitchFamily="18" charset="0"/>
              </a:rPr>
              <a:t>DAY </a:t>
            </a:r>
            <a:r>
              <a:rPr lang="en-US" dirty="0">
                <a:latin typeface="Times New Roman" pitchFamily="18" charset="0"/>
              </a:rPr>
              <a:t>3 – </a:t>
            </a:r>
            <a:r>
              <a:rPr lang="en-US" dirty="0" smtClean="0">
                <a:latin typeface="Times New Roman" pitchFamily="18" charset="0"/>
              </a:rPr>
              <a:t>12/1/16</a:t>
            </a:r>
            <a:endParaRPr lang="en-US" dirty="0">
              <a:latin typeface="Times New Roman" pitchFamily="18" charset="0"/>
            </a:endParaRPr>
          </a:p>
          <a:p>
            <a:pPr>
              <a:buFont typeface="+mj-lt"/>
              <a:buAutoNum type="arabicPeriod" startAt="6"/>
            </a:pPr>
            <a:r>
              <a:rPr lang="en-US" dirty="0" smtClean="0">
                <a:latin typeface="Times New Roman" pitchFamily="18" charset="0"/>
              </a:rPr>
              <a:t>1900.5.2 Ad Hoc Comment Resolution</a:t>
            </a:r>
          </a:p>
          <a:p>
            <a:pPr marL="119063" indent="0"/>
            <a:r>
              <a:rPr lang="en-US" dirty="0" smtClean="0">
                <a:latin typeface="Times New Roman" pitchFamily="18" charset="0"/>
              </a:rPr>
              <a:t>(Last half hour of meeting – Full WG meeting)</a:t>
            </a:r>
            <a:endParaRPr lang="en-US" dirty="0">
              <a:latin typeface="Times New Roman" pitchFamily="18" charset="0"/>
            </a:endParaRPr>
          </a:p>
          <a:p>
            <a:pPr>
              <a:buFont typeface="+mj-lt"/>
              <a:buAutoNum type="arabicPeriod" startAt="7"/>
            </a:pPr>
            <a:r>
              <a:rPr lang="en-US" dirty="0" smtClean="0">
                <a:latin typeface="Times New Roman" pitchFamily="18" charset="0"/>
              </a:rPr>
              <a:t>Any required closing motions</a:t>
            </a:r>
          </a:p>
          <a:p>
            <a:pPr>
              <a:buFont typeface="Calibri" pitchFamily="34" charset="0"/>
              <a:buAutoNum type="arabicPeriod" startAt="7"/>
            </a:pPr>
            <a:r>
              <a:rPr lang="en-US" dirty="0" smtClean="0">
                <a:latin typeface="Times New Roman" pitchFamily="18" charset="0"/>
              </a:rPr>
              <a:t>1900.5 </a:t>
            </a:r>
            <a:r>
              <a:rPr lang="en-US" dirty="0">
                <a:latin typeface="Times New Roman" pitchFamily="18" charset="0"/>
              </a:rPr>
              <a:t>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310C62C1-29E6-4430-A441-9950D1D1F2F8}" type="datetime1">
              <a:rPr lang="en-US" smtClean="0"/>
              <a:t>11/8/2016</a:t>
            </a:fld>
            <a:endParaRPr lang="en-US"/>
          </a:p>
        </p:txBody>
      </p:sp>
      <p:sp>
        <p:nvSpPr>
          <p:cNvPr id="3" name="Footer Placeholder 2"/>
          <p:cNvSpPr>
            <a:spLocks noGrp="1"/>
          </p:cNvSpPr>
          <p:nvPr>
            <p:ph type="ftr" sz="quarter" idx="11"/>
          </p:nvPr>
        </p:nvSpPr>
        <p:spPr/>
        <p:txBody>
          <a:bodyPr/>
          <a:lstStyle/>
          <a:p>
            <a:pPr>
              <a:defRPr/>
            </a:pPr>
            <a:r>
              <a:rPr lang="en-US" smtClean="0"/>
              <a:t>Doc #: 5-16-0038-00-agen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dirty="0" smtClean="0"/>
              <a:t>xxx</a:t>
            </a:r>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49930CB1-FCD1-4644-8E30-5CECA17E7357}" type="datetime1">
              <a:rPr lang="en-US" smtClean="0"/>
              <a:t>11/8/2016</a:t>
            </a:fld>
            <a:endParaRPr lang="en-US"/>
          </a:p>
        </p:txBody>
      </p:sp>
      <p:sp>
        <p:nvSpPr>
          <p:cNvPr id="5" name="Footer Placeholder 4"/>
          <p:cNvSpPr>
            <a:spLocks noGrp="1"/>
          </p:cNvSpPr>
          <p:nvPr>
            <p:ph type="ftr" sz="quarter" idx="11"/>
          </p:nvPr>
        </p:nvSpPr>
        <p:spPr/>
        <p:txBody>
          <a:bodyPr/>
          <a:lstStyle/>
          <a:p>
            <a:pPr>
              <a:defRPr/>
            </a:pPr>
            <a:r>
              <a:rPr lang="en-US" smtClean="0"/>
              <a:t>Doc #: 5-16-0038-00-agen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9</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13302</TotalTime>
  <Words>1443</Words>
  <Application>Microsoft Office PowerPoint</Application>
  <PresentationFormat>On-screen Show (4:3)</PresentationFormat>
  <Paragraphs>327</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Electronic Meeting Details Same for all 3 days</vt:lpstr>
      <vt:lpstr>Current Membership</vt:lpstr>
      <vt:lpstr>Tentative Schedule for Tues 11/29/16</vt:lpstr>
      <vt:lpstr>Tentative Schedule for Wed 11/30/16</vt:lpstr>
      <vt:lpstr>Tentative Schedule for Thur 12/1/16</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Drafting Review (7/27/16)</vt:lpstr>
      <vt:lpstr>Working Schedule for 1900.5.2</vt:lpstr>
      <vt:lpstr>1900.5.2 Comment Resolution (7/28/16)</vt:lpstr>
      <vt:lpstr>Marketing Deep Dive (7/28/16)</vt:lpstr>
      <vt:lpstr>Future Meeting Planning</vt:lpstr>
      <vt:lpstr>IEEE 1900.5 Meetings 7/26/16 – 7/28/16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273</cp:revision>
  <dcterms:created xsi:type="dcterms:W3CDTF">2013-08-13T02:52:21Z</dcterms:created>
  <dcterms:modified xsi:type="dcterms:W3CDTF">2016-11-09T04:38:25Z</dcterms:modified>
</cp:coreProperties>
</file>