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1" r:id="rId14"/>
    <p:sldId id="335" r:id="rId15"/>
    <p:sldId id="372"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10/31/2016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4686D67-D810-4A05-B53E-A73AC4860D01}" type="datetime1">
              <a:rPr lang="en-US" smtClean="0"/>
              <a:t>10/31/2016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EA3F39-C4CC-43DB-BE46-9AE16FA635D0}" type="datetime1">
              <a:rPr lang="en-US" smtClean="0"/>
              <a:t>10/31/2016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0DC30E-9B02-4766-AFA3-112AA8421981}" type="datetime1">
              <a:rPr lang="en-US" smtClean="0"/>
              <a:t>10/31/2016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A05AB5-F980-4305-873B-459820BB2623}" type="datetime1">
              <a:rPr lang="en-US" smtClean="0"/>
              <a:t>10/31/2016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8DE4F2A-53B8-4813-90F8-55143D5A304F}" type="datetime1">
              <a:rPr lang="en-US" smtClean="0"/>
              <a:t>10/31/2016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2BFDCF7-D400-481E-8BB1-B24FFF40F6E7}" type="datetime1">
              <a:rPr lang="en-US" smtClean="0"/>
              <a:t>10/31/2016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525D7B6-6024-45C6-B995-3319F5C99EC4}" type="datetime1">
              <a:rPr lang="en-US" smtClean="0"/>
              <a:t>10/31/2016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5-16-0037-00-agen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F22B85E-6C48-4403-B01E-CE716894243B}" type="datetime1">
              <a:rPr lang="en-US" smtClean="0"/>
              <a:t>10/31/2016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5-16-0037-00-agen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74B37A6-27F8-4EF1-88D6-D0A899019612}" type="datetime1">
              <a:rPr lang="en-US" smtClean="0"/>
              <a:t>10/31/2016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5-16-0037-00-agen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97DE54-2D86-46B1-9086-C34E73A6A430}" type="datetime1">
              <a:rPr lang="en-US" smtClean="0"/>
              <a:t>10/31/2016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744E8E2-1C88-4283-9616-F19250422496}" type="datetime1">
              <a:rPr lang="en-US" smtClean="0"/>
              <a:t>10/31/2016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F5098635-E7F1-4535-B566-E70D92708F7D}" type="datetime1">
              <a:rPr lang="en-US" smtClean="0"/>
              <a:t>10/31/2016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5-16-0037-00-agen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7E58D27-7CA6-4ECE-B23A-E15D9E95B7DB}" type="datetime1">
              <a:rPr lang="en-US" smtClean="0">
                <a:solidFill>
                  <a:srgbClr val="000099"/>
                </a:solidFill>
              </a:rPr>
              <a:t>10/31/2016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4334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01 November </a:t>
            </a:r>
            <a:r>
              <a:rPr lang="en-US" sz="1200" b="1" dirty="0" smtClean="0">
                <a:latin typeface="Arial" pitchFamily="34" charset="0"/>
                <a:cs typeface="Times New Roman" pitchFamily="18" charset="0"/>
              </a:rPr>
              <a:t>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31 </a:t>
            </a:r>
            <a:r>
              <a:rPr lang="en-US" sz="1200" b="1" dirty="0" smtClean="0">
                <a:latin typeface="Arial" pitchFamily="34" charset="0"/>
                <a:cs typeface="Times New Roman" pitchFamily="18" charset="0"/>
              </a:rPr>
              <a:t>October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5-16-0037-00-agen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5-16-0037-00-agen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167B16B2-6524-430C-92C2-FB104580AD7F}" type="datetime1">
              <a:rPr lang="en-US" smtClean="0"/>
              <a:t>10/31/2016</a:t>
            </a:fld>
            <a:endParaRPr lang="en-US"/>
          </a:p>
        </p:txBody>
      </p:sp>
      <p:sp>
        <p:nvSpPr>
          <p:cNvPr id="3" name="Footer Placeholder 2"/>
          <p:cNvSpPr>
            <a:spLocks noGrp="1"/>
          </p:cNvSpPr>
          <p:nvPr>
            <p:ph type="ftr" sz="quarter" idx="11"/>
          </p:nvPr>
        </p:nvSpPr>
        <p:spPr/>
        <p:txBody>
          <a:bodyPr/>
          <a:lstStyle/>
          <a:p>
            <a:pPr>
              <a:defRPr/>
            </a:pPr>
            <a:r>
              <a:rPr lang="en-US" smtClean="0"/>
              <a:t>Doc #: 5-16-0037-00-agen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5-16-0036-00</a:t>
            </a:r>
            <a:endParaRPr dirty="0" smtClean="0"/>
          </a:p>
          <a:p>
            <a:r>
              <a:rPr dirty="0" smtClean="0"/>
              <a:t>Mover:  </a:t>
            </a:r>
            <a:endParaRPr lang="en-US" dirty="0" smtClean="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74DA11FE-E9E7-4547-8018-677BA1EC8AA1}" type="datetime1">
              <a:rPr lang="en-US" smtClean="0"/>
              <a:t>10/31/2016</a:t>
            </a:fld>
            <a:endParaRPr lang="en-US"/>
          </a:p>
        </p:txBody>
      </p:sp>
      <p:sp>
        <p:nvSpPr>
          <p:cNvPr id="5" name="Footer Placeholder 4"/>
          <p:cNvSpPr>
            <a:spLocks noGrp="1"/>
          </p:cNvSpPr>
          <p:nvPr>
            <p:ph type="ftr" sz="quarter" idx="11"/>
          </p:nvPr>
        </p:nvSpPr>
        <p:spPr/>
        <p:txBody>
          <a:body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a:t>
            </a:r>
            <a:r>
              <a:rPr lang="en-US" dirty="0" err="1" smtClean="0"/>
              <a:t>Hocs</a:t>
            </a:r>
            <a:r>
              <a:rPr lang="en-US" dirty="0" smtClean="0"/>
              <a:t> for review?</a:t>
            </a:r>
          </a:p>
          <a:p>
            <a:r>
              <a:rPr lang="en-US" dirty="0" smtClean="0"/>
              <a:t>Other</a:t>
            </a:r>
          </a:p>
        </p:txBody>
      </p:sp>
      <p:sp>
        <p:nvSpPr>
          <p:cNvPr id="4" name="Date Placeholder 3"/>
          <p:cNvSpPr>
            <a:spLocks noGrp="1"/>
          </p:cNvSpPr>
          <p:nvPr>
            <p:ph type="dt" sz="half" idx="10"/>
          </p:nvPr>
        </p:nvSpPr>
        <p:spPr/>
        <p:txBody>
          <a:bodyPr/>
          <a:lstStyle/>
          <a:p>
            <a:pPr>
              <a:defRPr/>
            </a:pPr>
            <a:fld id="{A29480E4-07F4-4B23-AAEE-75CD37F64C18}" type="datetime1">
              <a:rPr lang="en-US" smtClean="0"/>
              <a:t>10/31/2016</a:t>
            </a:fld>
            <a:endParaRPr lang="en-US"/>
          </a:p>
        </p:txBody>
      </p:sp>
      <p:sp>
        <p:nvSpPr>
          <p:cNvPr id="5" name="Footer Placeholder 4"/>
          <p:cNvSpPr>
            <a:spLocks noGrp="1"/>
          </p:cNvSpPr>
          <p:nvPr>
            <p:ph type="ftr" sz="quarter" idx="11"/>
          </p:nvPr>
        </p:nvSpPr>
        <p:spPr/>
        <p:txBody>
          <a:body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a:t>
            </a:r>
            <a:r>
              <a:rPr altLang="en-US" sz="1400" smtClean="0">
                <a:solidFill>
                  <a:srgbClr val="FF0000"/>
                </a:solidFill>
              </a:rPr>
              <a:t>√</a:t>
            </a:r>
            <a:endParaRPr altLang="en-US" sz="1400" b="1" smtClean="0">
              <a:solidFill>
                <a:srgbClr val="FF0000"/>
              </a:solidFill>
            </a:endParaRPr>
          </a:p>
          <a:p>
            <a:r>
              <a:rPr altLang="en-US" sz="1400" smtClean="0"/>
              <a:t>Complete Draft for Clause 6					1/16        </a:t>
            </a:r>
            <a:r>
              <a:rPr altLang="en-US" sz="1400" b="1" smtClean="0">
                <a:solidFill>
                  <a:srgbClr val="FF0000"/>
                </a:solidFill>
              </a:rPr>
              <a:t>8/16</a:t>
            </a:r>
            <a:endParaRPr altLang="en-US" sz="1400" smtClean="0"/>
          </a:p>
          <a:p>
            <a:r>
              <a:rPr altLang="en-US" sz="1400" smtClean="0"/>
              <a:t>Complete Draft for Clause 7					3/16         </a:t>
            </a:r>
            <a:r>
              <a:rPr altLang="en-US" sz="1400" b="1" smtClean="0">
                <a:solidFill>
                  <a:srgbClr val="FF0000"/>
                </a:solidFill>
              </a:rPr>
              <a:t>7/4</a:t>
            </a:r>
            <a:r>
              <a:rPr altLang="en-US" sz="1400" smtClean="0">
                <a:solidFill>
                  <a:srgbClr val="FF0000"/>
                </a:solidFill>
              </a:rPr>
              <a:t> √</a:t>
            </a:r>
            <a:endParaRPr altLang="en-US" sz="1400" b="1" smtClean="0">
              <a:solidFill>
                <a:srgbClr val="FF0000"/>
              </a:solidFill>
            </a:endParaRPr>
          </a:p>
          <a:p>
            <a:r>
              <a:rPr altLang="en-US" sz="1400" smtClean="0"/>
              <a:t>Complete Draft for Clause 8					4/16         </a:t>
            </a:r>
            <a:r>
              <a:rPr altLang="en-US" sz="1400" b="1" smtClean="0">
                <a:solidFill>
                  <a:srgbClr val="FF0000"/>
                </a:solidFill>
              </a:rPr>
              <a:t>9/16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6850E984-9157-4759-AEBA-8F9F4ABB7BAD}" type="datetime1">
              <a:rPr lang="en-US" smtClean="0"/>
              <a:t>10/31/2016</a:t>
            </a:fld>
            <a:endParaRPr lang="en-US"/>
          </a:p>
        </p:txBody>
      </p:sp>
      <p:sp>
        <p:nvSpPr>
          <p:cNvPr id="5" name="Footer Placeholder 4"/>
          <p:cNvSpPr>
            <a:spLocks noGrp="1"/>
          </p:cNvSpPr>
          <p:nvPr>
            <p:ph type="ftr" sz="quarter" idx="11"/>
          </p:nvPr>
        </p:nvSpPr>
        <p:spPr/>
        <p:txBody>
          <a:bodyPr/>
          <a:lstStyle/>
          <a:p>
            <a:pPr>
              <a:defRPr/>
            </a:pPr>
            <a:r>
              <a:rPr lang="en-US" smtClean="0"/>
              <a:t>Doc #: 5-16-0037-00-agen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11213" cy="522288"/>
          </a:xfrm>
          <a:prstGeom prst="rect">
            <a:avLst/>
          </a:prstGeom>
          <a:noFill/>
        </p:spPr>
        <p:txBody>
          <a:bodyPr wrap="none">
            <a:spAutoFit/>
          </a:bodyPr>
          <a:lstStyle/>
          <a:p>
            <a:pPr>
              <a:defRPr/>
            </a:pPr>
            <a:r>
              <a:rPr lang="en-US" sz="1400" b="1" dirty="0">
                <a:solidFill>
                  <a:srgbClr val="FF0000"/>
                </a:solidFill>
                <a:latin typeface="+mn-lt"/>
                <a:cs typeface="+mn-cs"/>
              </a:rPr>
              <a:t>3 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569132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Recirculation status</a:t>
            </a:r>
          </a:p>
          <a:p>
            <a:r>
              <a:rPr lang="en-US" dirty="0" smtClean="0"/>
              <a:t>Schema Status</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F5F169F3-193E-407D-8430-057957745BCA}" type="datetime1">
              <a:rPr lang="en-US" smtClean="0"/>
              <a:t>10/31/2016</a:t>
            </a:fld>
            <a:endParaRPr lang="en-US"/>
          </a:p>
        </p:txBody>
      </p:sp>
      <p:sp>
        <p:nvSpPr>
          <p:cNvPr id="5" name="Footer Placeholder 4"/>
          <p:cNvSpPr>
            <a:spLocks noGrp="1"/>
          </p:cNvSpPr>
          <p:nvPr>
            <p:ph type="ftr" sz="quarter" idx="11"/>
          </p:nvPr>
        </p:nvSpPr>
        <p:spPr/>
        <p:txBody>
          <a:body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 √ </a:t>
            </a:r>
            <a:endParaRPr altLang="en-US" sz="1400" dirty="0" smtClean="0"/>
          </a:p>
          <a:p>
            <a:r>
              <a:rPr altLang="en-US" sz="1400" dirty="0" smtClean="0"/>
              <a:t>Form Comment Resolution subcommittee				</a:t>
            </a:r>
            <a:r>
              <a:rPr lang="en-US" altLang="en-US" sz="1400" dirty="0" smtClean="0">
                <a:solidFill>
                  <a:srgbClr val="FF0000"/>
                </a:solidFill>
              </a:rPr>
              <a:t>3/15/16</a:t>
            </a:r>
          </a:p>
          <a:p>
            <a:r>
              <a:rPr altLang="en-US" sz="1400" dirty="0" smtClean="0"/>
              <a:t>Suggested </a:t>
            </a:r>
            <a:r>
              <a:rPr altLang="en-US" sz="1400" dirty="0" smtClean="0"/>
              <a:t>comment resolutions available				</a:t>
            </a:r>
            <a:r>
              <a:rPr lang="en-US" altLang="en-US" sz="1400" dirty="0" smtClean="0">
                <a:solidFill>
                  <a:srgbClr val="FF0000"/>
                </a:solidFill>
              </a:rPr>
              <a:t>11/15/16</a:t>
            </a:r>
          </a:p>
          <a:p>
            <a:r>
              <a:rPr altLang="en-US" sz="1400" dirty="0" smtClean="0"/>
              <a:t>Vote </a:t>
            </a:r>
            <a:r>
              <a:rPr altLang="en-US" sz="1400" dirty="0" smtClean="0"/>
              <a:t>for </a:t>
            </a:r>
            <a:r>
              <a:rPr altLang="en-US" sz="1400" dirty="0" err="1" smtClean="0"/>
              <a:t>Recirc</a:t>
            </a:r>
            <a:r>
              <a:rPr altLang="en-US" sz="1400" dirty="0" smtClean="0"/>
              <a:t> Ballot					</a:t>
            </a:r>
            <a:r>
              <a:rPr lang="en-US" altLang="en-US" sz="1400" dirty="0" smtClean="0">
                <a:solidFill>
                  <a:srgbClr val="FF0000"/>
                </a:solidFill>
              </a:rPr>
              <a:t>12/1/16</a:t>
            </a:r>
          </a:p>
          <a:p>
            <a:r>
              <a:rPr altLang="en-US" sz="1400" dirty="0" smtClean="0"/>
              <a:t>Conduct </a:t>
            </a:r>
            <a:r>
              <a:rPr altLang="en-US" sz="1400" dirty="0" err="1" smtClean="0"/>
              <a:t>Recirc</a:t>
            </a:r>
            <a:r>
              <a:rPr altLang="en-US" sz="1400" dirty="0" smtClean="0"/>
              <a:t> Ballot					</a:t>
            </a:r>
            <a:r>
              <a:rPr lang="en-US" altLang="en-US" sz="1400" dirty="0" smtClean="0">
                <a:solidFill>
                  <a:srgbClr val="FF0000"/>
                </a:solidFill>
              </a:rPr>
              <a:t>1/2/17</a:t>
            </a:r>
          </a:p>
          <a:p>
            <a:r>
              <a:rPr altLang="en-US" sz="1400" dirty="0" smtClean="0"/>
              <a:t>Ballot </a:t>
            </a:r>
            <a:r>
              <a:rPr altLang="en-US" sz="1400" dirty="0" smtClean="0"/>
              <a:t>completes						</a:t>
            </a:r>
            <a:r>
              <a:rPr lang="en-US" altLang="en-US" sz="1400" dirty="0" smtClean="0">
                <a:solidFill>
                  <a:srgbClr val="FF0000"/>
                </a:solidFill>
              </a:rPr>
              <a:t>2/2/17</a:t>
            </a:r>
          </a:p>
          <a:p>
            <a:r>
              <a:rPr altLang="en-US" sz="1400" dirty="0" smtClean="0"/>
              <a:t>Approved </a:t>
            </a:r>
            <a:r>
              <a:rPr altLang="en-US" sz="1400" dirty="0" smtClean="0"/>
              <a:t>by Standards Board					</a:t>
            </a:r>
            <a:r>
              <a:rPr altLang="en-US" sz="1400" dirty="0" smtClean="0">
                <a:solidFill>
                  <a:srgbClr val="FF0000"/>
                </a:solidFill>
              </a:rPr>
              <a:t>4/1/17</a:t>
            </a:r>
            <a:endParaRPr altLang="en-US" sz="1400" b="1" dirty="0" smtClean="0">
              <a:solidFill>
                <a:srgbClr val="FF0000"/>
              </a:solidFill>
            </a:endParaRPr>
          </a:p>
          <a:p>
            <a:r>
              <a:rPr altLang="en-US" sz="1400" dirty="0" smtClean="0"/>
              <a:t>Reference implementation available				</a:t>
            </a:r>
            <a:r>
              <a:rPr altLang="en-US" sz="1400" dirty="0" smtClean="0">
                <a:solidFill>
                  <a:srgbClr val="FF0000"/>
                </a:solidFill>
              </a:rPr>
              <a:t>10/16 </a:t>
            </a:r>
            <a:endParaRPr altLang="en-US" sz="1400" b="1" dirty="0" smtClean="0">
              <a:solidFill>
                <a:srgbClr val="FF0000"/>
              </a:solidFill>
            </a:endParaRPr>
          </a:p>
          <a:p>
            <a:r>
              <a:rPr altLang="en-US" sz="1400" dirty="0" smtClean="0"/>
              <a:t>Certification available					</a:t>
            </a:r>
            <a:r>
              <a:rPr altLang="en-US" sz="1400" dirty="0">
                <a:solidFill>
                  <a:srgbClr val="FF0000"/>
                </a:solidFill>
              </a:rPr>
              <a:t>?</a:t>
            </a:r>
            <a:endParaRPr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278C7A73-542A-4F4F-B36D-FE48BD29BE1E}" type="datetime1">
              <a:rPr lang="en-US" smtClean="0"/>
              <a:t>10/31/2016</a:t>
            </a:fld>
            <a:endParaRPr lang="en-US"/>
          </a:p>
        </p:txBody>
      </p:sp>
      <p:sp>
        <p:nvSpPr>
          <p:cNvPr id="5" name="Footer Placeholder 4"/>
          <p:cNvSpPr>
            <a:spLocks noGrp="1"/>
          </p:cNvSpPr>
          <p:nvPr>
            <p:ph type="ftr" sz="quarter" idx="11"/>
          </p:nvPr>
        </p:nvSpPr>
        <p:spPr/>
        <p:txBody>
          <a:bodyPr/>
          <a:lstStyle/>
          <a:p>
            <a:pPr>
              <a:defRPr/>
            </a:pPr>
            <a:r>
              <a:rPr lang="en-US" smtClean="0"/>
              <a:t>Doc #: 5-16-0037-00-agen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833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None held</a:t>
            </a:r>
            <a:endParaRPr lang="en-US" dirty="0"/>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D630D0A4-9822-420E-949A-EC6449E48464}" type="datetime1">
              <a:rPr lang="en-US" smtClean="0"/>
              <a:t>10/31/2016</a:t>
            </a:fld>
            <a:endParaRPr lang="en-US"/>
          </a:p>
        </p:txBody>
      </p:sp>
      <p:sp>
        <p:nvSpPr>
          <p:cNvPr id="5" name="Footer Placeholder 4"/>
          <p:cNvSpPr>
            <a:spLocks noGrp="1"/>
          </p:cNvSpPr>
          <p:nvPr>
            <p:ph type="ftr" sz="quarter" idx="11"/>
          </p:nvPr>
        </p:nvSpPr>
        <p:spPr/>
        <p:txBody>
          <a:body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r>
              <a:rPr lang="en-US" dirty="0" smtClean="0"/>
              <a:t>NSC</a:t>
            </a:r>
            <a:endParaRPr lang="en-US" dirty="0" smtClean="0"/>
          </a:p>
          <a:p>
            <a:pPr lvl="1"/>
            <a:r>
              <a:rPr lang="en-US" dirty="0" smtClean="0"/>
              <a:t>On hold till </a:t>
            </a:r>
            <a:r>
              <a:rPr lang="en-US" dirty="0" smtClean="0"/>
              <a:t>CY17</a:t>
            </a:r>
            <a:endParaRPr lang="en-US" dirty="0" smtClean="0"/>
          </a:p>
          <a:p>
            <a:r>
              <a:rPr lang="en-US" dirty="0" smtClean="0"/>
              <a:t>Standards paper in process</a:t>
            </a:r>
          </a:p>
          <a:p>
            <a:r>
              <a:rPr lang="en-US" dirty="0" smtClean="0"/>
              <a:t>Vita 49 </a:t>
            </a:r>
            <a:r>
              <a:rPr lang="en-US" dirty="0" smtClean="0"/>
              <a:t>interactions</a:t>
            </a:r>
          </a:p>
          <a:p>
            <a:pPr lvl="1"/>
            <a:r>
              <a:rPr lang="en-US" dirty="0" smtClean="0"/>
              <a:t>Ongoing</a:t>
            </a:r>
            <a:endParaRPr lang="en-US" dirty="0" smtClean="0"/>
          </a:p>
        </p:txBody>
      </p:sp>
      <p:sp>
        <p:nvSpPr>
          <p:cNvPr id="4" name="Date Placeholder 3"/>
          <p:cNvSpPr>
            <a:spLocks noGrp="1"/>
          </p:cNvSpPr>
          <p:nvPr>
            <p:ph type="dt" sz="quarter" idx="10"/>
          </p:nvPr>
        </p:nvSpPr>
        <p:spPr/>
        <p:txBody>
          <a:bodyPr/>
          <a:lstStyle/>
          <a:p>
            <a:pPr>
              <a:defRPr/>
            </a:pPr>
            <a:fld id="{E5DD7A7E-7549-466D-9AA6-2127DC16895B}" type="datetime1">
              <a:rPr lang="en-US" smtClean="0"/>
              <a:t>10/31/2016</a:t>
            </a:fld>
            <a:endParaRPr lang="en-US"/>
          </a:p>
        </p:txBody>
      </p:sp>
      <p:sp>
        <p:nvSpPr>
          <p:cNvPr id="5" name="Footer Placeholder 4"/>
          <p:cNvSpPr>
            <a:spLocks noGrp="1"/>
          </p:cNvSpPr>
          <p:nvPr>
            <p:ph type="ftr" sz="quarter" idx="11"/>
          </p:nvPr>
        </p:nvSpPr>
        <p:spPr/>
        <p:txBody>
          <a:body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sz="2800" dirty="0" smtClean="0"/>
              <a:t>Ad </a:t>
            </a:r>
            <a:r>
              <a:rPr lang="en-US" sz="2800" dirty="0" err="1" smtClean="0"/>
              <a:t>Hocs</a:t>
            </a:r>
            <a:r>
              <a:rPr lang="en-US" sz="2800" dirty="0" smtClean="0"/>
              <a:t>?</a:t>
            </a:r>
          </a:p>
          <a:p>
            <a:pPr lvl="1"/>
            <a:r>
              <a:rPr lang="en-US" sz="2400" dirty="0" smtClean="0"/>
              <a:t>1900.5.2</a:t>
            </a:r>
            <a:endParaRPr lang="en-US" sz="2400" dirty="0" smtClean="0"/>
          </a:p>
          <a:p>
            <a:r>
              <a:rPr lang="en-US" sz="2800" dirty="0" smtClean="0"/>
              <a:t>December F2F</a:t>
            </a:r>
            <a:endParaRPr lang="en-US" sz="2800" dirty="0" smtClean="0"/>
          </a:p>
          <a:p>
            <a:pPr lvl="1"/>
            <a:r>
              <a:rPr lang="en-US" sz="2400" dirty="0" smtClean="0"/>
              <a:t>Is </a:t>
            </a:r>
            <a:r>
              <a:rPr lang="en-US" sz="2400" dirty="0" smtClean="0"/>
              <a:t>28</a:t>
            </a:r>
            <a:r>
              <a:rPr lang="en-US" sz="2400" dirty="0" smtClean="0"/>
              <a:t> Nov – 01 Dec</a:t>
            </a:r>
            <a:endParaRPr lang="en-US" sz="2400" dirty="0" smtClean="0"/>
          </a:p>
          <a:p>
            <a:pPr lvl="2"/>
            <a:r>
              <a:rPr lang="en-US" sz="2000" dirty="0" err="1" smtClean="0"/>
              <a:t>Strawpoll</a:t>
            </a:r>
            <a:r>
              <a:rPr lang="en-US" sz="2000" dirty="0" smtClean="0"/>
              <a:t> on times?</a:t>
            </a:r>
          </a:p>
          <a:p>
            <a:pPr lvl="1"/>
            <a:r>
              <a:rPr lang="en-US" sz="2400" dirty="0" smtClean="0"/>
              <a:t>Suggesting 4 meeting</a:t>
            </a:r>
          </a:p>
          <a:p>
            <a:pPr lvl="2"/>
            <a:r>
              <a:rPr lang="en-US" sz="2000" dirty="0" smtClean="0"/>
              <a:t>Opening WG meeting 29 Nov (Replaces Dec WG meeting)</a:t>
            </a:r>
          </a:p>
          <a:p>
            <a:pPr lvl="2"/>
            <a:r>
              <a:rPr lang="en-US" sz="2000" dirty="0" smtClean="0"/>
              <a:t>1900.5.2 Ad Hoc 30 Nov</a:t>
            </a:r>
          </a:p>
          <a:p>
            <a:pPr lvl="2"/>
            <a:r>
              <a:rPr lang="en-US" sz="2000" dirty="0" smtClean="0"/>
              <a:t>1900.5.1 Ad Hoc  01 Dec</a:t>
            </a:r>
          </a:p>
          <a:p>
            <a:pPr lvl="2"/>
            <a:r>
              <a:rPr lang="en-US" sz="2000" dirty="0" smtClean="0"/>
              <a:t>Closing WG meeting 01 Dec (If needed)</a:t>
            </a:r>
            <a:endParaRPr lang="en-US" sz="2000" dirty="0" smtClean="0"/>
          </a:p>
        </p:txBody>
      </p:sp>
      <p:sp>
        <p:nvSpPr>
          <p:cNvPr id="4" name="Date Placeholder 3"/>
          <p:cNvSpPr>
            <a:spLocks noGrp="1"/>
          </p:cNvSpPr>
          <p:nvPr>
            <p:ph type="dt" sz="quarter" idx="10"/>
          </p:nvPr>
        </p:nvSpPr>
        <p:spPr/>
        <p:txBody>
          <a:bodyPr/>
          <a:lstStyle/>
          <a:p>
            <a:pPr>
              <a:defRPr/>
            </a:pPr>
            <a:fld id="{DE4C5717-1D0A-4AB6-9962-40EB4B32EAB1}" type="datetime1">
              <a:rPr lang="en-US" smtClean="0"/>
              <a:t>10/31/2016</a:t>
            </a:fld>
            <a:endParaRPr lang="en-US"/>
          </a:p>
        </p:txBody>
      </p:sp>
      <p:sp>
        <p:nvSpPr>
          <p:cNvPr id="5" name="Footer Placeholder 4"/>
          <p:cNvSpPr>
            <a:spLocks noGrp="1"/>
          </p:cNvSpPr>
          <p:nvPr>
            <p:ph type="ftr" sz="quarter" idx="11"/>
          </p:nvPr>
        </p:nvSpPr>
        <p:spPr/>
        <p:txBody>
          <a:body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11/1/16 </a:t>
            </a:r>
            <a:r>
              <a:rPr lang="en-US" dirty="0" smtClean="0"/>
              <a:t>@</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BDB543A7-B178-4822-99EC-2B4D08832CA6}" type="datetime1">
              <a:rPr lang="en-US" smtClean="0"/>
              <a:t>10/31/2016</a:t>
            </a:fld>
            <a:endParaRPr lang="en-US"/>
          </a:p>
        </p:txBody>
      </p:sp>
      <p:sp>
        <p:nvSpPr>
          <p:cNvPr id="5" name="Footer Placeholder 4"/>
          <p:cNvSpPr>
            <a:spLocks noGrp="1"/>
          </p:cNvSpPr>
          <p:nvPr>
            <p:ph type="ftr" sz="quarter" idx="11"/>
          </p:nvPr>
        </p:nvSpPr>
        <p:spPr/>
        <p:txBody>
          <a:body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FAB70C41-60D6-420C-853B-75D8C006911B}" type="datetime1">
              <a:rPr lang="en-US" smtClean="0"/>
              <a:t>10/31/2016</a:t>
            </a:fld>
            <a:endParaRPr lang="en-US"/>
          </a:p>
        </p:txBody>
      </p:sp>
      <p:sp>
        <p:nvSpPr>
          <p:cNvPr id="3" name="Footer Placeholder 2"/>
          <p:cNvSpPr>
            <a:spLocks noGrp="1"/>
          </p:cNvSpPr>
          <p:nvPr>
            <p:ph type="ftr" sz="quarter" idx="11"/>
          </p:nvPr>
        </p:nvSpPr>
        <p:spPr/>
        <p:txBody>
          <a:bodyPr/>
          <a:lstStyle/>
          <a:p>
            <a:pPr>
              <a:defRPr/>
            </a:pPr>
            <a:r>
              <a:rPr lang="en-US" smtClean="0"/>
              <a:t>Doc #: 5-16-0037-00-agen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CB2CC1E5-0753-46FB-9376-D521E5E42BA4}" type="datetime1">
              <a:rPr lang="en-US" smtClean="0"/>
              <a:t>10/31/2016</a:t>
            </a:fld>
            <a:endParaRPr lang="en-US"/>
          </a:p>
        </p:txBody>
      </p:sp>
      <p:sp>
        <p:nvSpPr>
          <p:cNvPr id="3" name="Footer Placeholder 2"/>
          <p:cNvSpPr>
            <a:spLocks noGrp="1"/>
          </p:cNvSpPr>
          <p:nvPr>
            <p:ph type="ftr" sz="quarter" idx="11"/>
          </p:nvPr>
        </p:nvSpPr>
        <p:spPr/>
        <p:txBody>
          <a:bodyPr/>
          <a:lstStyle/>
          <a:p>
            <a:pPr>
              <a:defRPr/>
            </a:pPr>
            <a:r>
              <a:rPr lang="en-US" smtClean="0"/>
              <a:t>Doc #: 5-16-0037-00-agen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1143000"/>
          </a:xfrm>
        </p:spPr>
        <p:txBody>
          <a:bodyPr/>
          <a:lstStyle/>
          <a:p>
            <a:r>
              <a:rPr altLang="en-US" smtClean="0"/>
              <a:t>Current Membership</a:t>
            </a:r>
          </a:p>
        </p:txBody>
      </p:sp>
      <p:sp>
        <p:nvSpPr>
          <p:cNvPr id="3" name="Date Placeholder 2"/>
          <p:cNvSpPr>
            <a:spLocks noGrp="1"/>
          </p:cNvSpPr>
          <p:nvPr>
            <p:ph type="dt" sz="quarter" idx="10"/>
          </p:nvPr>
        </p:nvSpPr>
        <p:spPr/>
        <p:txBody>
          <a:bodyPr/>
          <a:lstStyle/>
          <a:p>
            <a:pPr>
              <a:defRPr/>
            </a:pPr>
            <a:fld id="{DBAB7DD3-2B9A-4685-8669-FC4C9A5774E0}" type="datetime1">
              <a:rPr lang="en-US" smtClean="0"/>
              <a:t>10/31/2016</a:t>
            </a:fld>
            <a:endParaRPr lang="en-US"/>
          </a:p>
        </p:txBody>
      </p:sp>
      <p:sp>
        <p:nvSpPr>
          <p:cNvPr id="4" name="Footer Placeholder 3"/>
          <p:cNvSpPr>
            <a:spLocks noGrp="1"/>
          </p:cNvSpPr>
          <p:nvPr>
            <p:ph type="ftr" sz="quarter" idx="11"/>
          </p:nvPr>
        </p:nvSpPr>
        <p:spPr/>
        <p:txBody>
          <a:bodyPr/>
          <a:lstStyle/>
          <a:p>
            <a:pPr>
              <a:defRPr/>
            </a:pPr>
            <a:r>
              <a:rPr lang="en-US" smtClean="0"/>
              <a:t>Doc #: 5-16-0037-00-agen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2415618261"/>
              </p:ext>
            </p:extLst>
          </p:nvPr>
        </p:nvGraphicFramePr>
        <p:xfrm>
          <a:off x="1828798" y="1143000"/>
          <a:ext cx="4724402" cy="4692642"/>
        </p:xfrm>
        <a:graphic>
          <a:graphicData uri="http://schemas.openxmlformats.org/drawingml/2006/table">
            <a:tbl>
              <a:tblPr>
                <a:tableStyleId>{5C22544A-7EE6-4342-B048-85BDC9FD1C3A}</a:tableStyleId>
              </a:tblPr>
              <a:tblGrid>
                <a:gridCol w="488731"/>
                <a:gridCol w="733097"/>
                <a:gridCol w="651641"/>
                <a:gridCol w="733097"/>
                <a:gridCol w="2117836"/>
              </a:tblGrid>
              <a:tr h="500178">
                <a:tc>
                  <a:txBody>
                    <a:bodyPr/>
                    <a:lstStyle/>
                    <a:p>
                      <a:pPr algn="l" fontAlgn="b"/>
                      <a:r>
                        <a:rPr lang="en-US" sz="1000" b="0" i="0" u="none" strike="noStrike" dirty="0" smtClean="0">
                          <a:solidFill>
                            <a:srgbClr val="000000"/>
                          </a:solidFill>
                          <a:effectLst/>
                          <a:latin typeface="Calibri" panose="020F0502020204030204" pitchFamily="34" charset="0"/>
                        </a:rPr>
                        <a:t>79/6/16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a:effectLst/>
                        </a:rPr>
                        <a:t>12</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9 participants</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Caicedo</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Chester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Kokar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947" marR="6947" marT="6947"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US Army RDECOM CERDEC</a:t>
                      </a:r>
                      <a:endParaRPr lang="en-US" sz="1000" b="0" i="0" u="none" strike="noStrike" dirty="0">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BAE Systems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r>
                        <a:rPr lang="en-US" sz="1000" u="none" strike="noStrike" dirty="0">
                          <a:effectLst/>
                        </a:rPr>
                        <a:t> (Vice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Foundry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SchrageConsult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Lockheed </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Nikolich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Self</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Stephen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Berger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TEM Consulting</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CSIR Institute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Sam</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1900.5.2</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a:t>Detailed 1900.5.1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522107C2-C493-4652-BB39-7F46D7488DFB}" type="datetime1">
              <a:rPr lang="en-US" smtClean="0"/>
              <a:t>10/31/2016</a:t>
            </a:fld>
            <a:endParaRPr lang="en-US"/>
          </a:p>
        </p:txBody>
      </p:sp>
      <p:sp>
        <p:nvSpPr>
          <p:cNvPr id="3" name="Footer Placeholder 2"/>
          <p:cNvSpPr>
            <a:spLocks noGrp="1"/>
          </p:cNvSpPr>
          <p:nvPr>
            <p:ph type="ftr" sz="quarter" idx="11"/>
          </p:nvPr>
        </p:nvSpPr>
        <p:spPr/>
        <p:txBody>
          <a:bodyPr/>
          <a:lstStyle/>
          <a:p>
            <a:pPr>
              <a:defRPr/>
            </a:pPr>
            <a:r>
              <a:rPr lang="en-US" smtClean="0"/>
              <a:t>Doc #: 5-16-0037-00-agen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5-16-0037-00</a:t>
            </a:r>
            <a:endParaRPr dirty="0" smtClean="0"/>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D07CD249-355E-4232-82B6-9F6D7911499A}" type="datetime1">
              <a:rPr lang="en-US" smtClean="0"/>
              <a:t>10/31/2016</a:t>
            </a:fld>
            <a:endParaRPr lang="en-US"/>
          </a:p>
        </p:txBody>
      </p:sp>
      <p:sp>
        <p:nvSpPr>
          <p:cNvPr id="5" name="Footer Placeholder 4"/>
          <p:cNvSpPr>
            <a:spLocks noGrp="1"/>
          </p:cNvSpPr>
          <p:nvPr>
            <p:ph type="ftr" sz="quarter" idx="11"/>
          </p:nvPr>
        </p:nvSpPr>
        <p:spPr/>
        <p:txBody>
          <a:bodyPr/>
          <a:lstStyle/>
          <a:p>
            <a:pPr>
              <a:defRPr/>
            </a:pPr>
            <a:r>
              <a:rPr lang="en-US" smtClean="0"/>
              <a:t>Doc #: 5-16-0037-00-agen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07FFE9D7-65B5-4EAD-9B15-A19ACD0D635D}" type="datetime1">
              <a:rPr lang="en-US" smtClean="0"/>
              <a:t>10/31/2016</a:t>
            </a:fld>
            <a:endParaRPr lang="en-US"/>
          </a:p>
        </p:txBody>
      </p:sp>
      <p:sp>
        <p:nvSpPr>
          <p:cNvPr id="3" name="Footer Placeholder 2"/>
          <p:cNvSpPr>
            <a:spLocks noGrp="1"/>
          </p:cNvSpPr>
          <p:nvPr>
            <p:ph type="ftr" sz="quarter" idx="11"/>
          </p:nvPr>
        </p:nvSpPr>
        <p:spPr/>
        <p:txBody>
          <a:bodyPr/>
          <a:lstStyle/>
          <a:p>
            <a:pPr>
              <a:defRPr/>
            </a:pPr>
            <a:r>
              <a:rPr lang="en-US" smtClean="0"/>
              <a:t>Doc #: 5-16-0037-00-agen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81B080BE-106E-4774-810B-3C5632C9C42A}" type="datetime1">
              <a:rPr lang="en-US" smtClean="0"/>
              <a:t>10/31/2016</a:t>
            </a:fld>
            <a:endParaRPr lang="en-US"/>
          </a:p>
        </p:txBody>
      </p:sp>
      <p:sp>
        <p:nvSpPr>
          <p:cNvPr id="3" name="Footer Placeholder 2"/>
          <p:cNvSpPr>
            <a:spLocks noGrp="1"/>
          </p:cNvSpPr>
          <p:nvPr>
            <p:ph type="ftr" sz="quarter" idx="11"/>
          </p:nvPr>
        </p:nvSpPr>
        <p:spPr/>
        <p:txBody>
          <a:bodyPr/>
          <a:lstStyle/>
          <a:p>
            <a:pPr>
              <a:defRPr/>
            </a:pPr>
            <a:r>
              <a:rPr lang="en-US" smtClean="0"/>
              <a:t>Doc #: 5-16-0037-00-agen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F69E4444-4AB1-4104-BCC9-3F08D012B113}" type="datetime1">
              <a:rPr lang="en-US" smtClean="0"/>
              <a:t>10/31/2016</a:t>
            </a:fld>
            <a:endParaRPr lang="en-US"/>
          </a:p>
        </p:txBody>
      </p:sp>
      <p:sp>
        <p:nvSpPr>
          <p:cNvPr id="3" name="Footer Placeholder 2"/>
          <p:cNvSpPr>
            <a:spLocks noGrp="1"/>
          </p:cNvSpPr>
          <p:nvPr>
            <p:ph type="ftr" sz="quarter" idx="11"/>
          </p:nvPr>
        </p:nvSpPr>
        <p:spPr/>
        <p:txBody>
          <a:bodyPr/>
          <a:lstStyle/>
          <a:p>
            <a:pPr>
              <a:defRPr/>
            </a:pPr>
            <a:r>
              <a:rPr lang="en-US" smtClean="0"/>
              <a:t>Doc #: 5-16-0037-00-agen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8194</TotalTime>
  <Words>1366</Words>
  <Application>Microsoft Office PowerPoint</Application>
  <PresentationFormat>On-screen Show (4:3)</PresentationFormat>
  <Paragraphs>319</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11/1/16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229</cp:revision>
  <dcterms:created xsi:type="dcterms:W3CDTF">2013-08-13T02:52:21Z</dcterms:created>
  <dcterms:modified xsi:type="dcterms:W3CDTF">2016-11-01T03:45:59Z</dcterms:modified>
</cp:coreProperties>
</file>