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1" r:id="rId14"/>
    <p:sldId id="335" r:id="rId15"/>
    <p:sldId id="372"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17E14D7-4A2B-4AB9-B171-7DEFBFF9AB46}" type="datetime1">
              <a:rPr lang="en-US" smtClean="0"/>
              <a:t>10/3/2016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C403DAC-C23B-4D57-AB9B-6E9944447F92}" type="datetime1">
              <a:rPr lang="en-US" smtClean="0"/>
              <a:t>10/3/2016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BF00054-C26F-4AD2-829F-5D2DE02A6D81}" type="datetime1">
              <a:rPr lang="en-US" smtClean="0"/>
              <a:t>10/3/2016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2CC3873-F30D-481F-9390-7D0B0BFFCBD4}" type="datetime1">
              <a:rPr lang="en-US" smtClean="0"/>
              <a:t>10/3/2016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0A5D349-3D49-424F-8ED7-ED7B588F00BA}" type="datetime1">
              <a:rPr lang="en-US" smtClean="0"/>
              <a:t>10/3/2016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159C0A9-A04C-4F50-AEFB-007423CD63D5}" type="datetime1">
              <a:rPr lang="en-US" smtClean="0"/>
              <a:t>10/3/2016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BDE1B8E-01EE-427E-A2A8-EA33A973D42E}" type="datetime1">
              <a:rPr lang="en-US" smtClean="0"/>
              <a:t>10/3/2016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5-16-0034-00-agen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ABAAE9D-D9E1-4EFF-8D2B-2697D689175E}" type="datetime1">
              <a:rPr lang="en-US" smtClean="0"/>
              <a:t>10/3/2016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5-16-0034-00-agen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394EA9-962F-41EC-877C-81383E494989}" type="datetime1">
              <a:rPr lang="en-US" smtClean="0"/>
              <a:t>10/3/2016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5-16-0034-00-agen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200301-A1AD-4FC6-A4EF-D25FF41F0E9C}" type="datetime1">
              <a:rPr lang="en-US" smtClean="0"/>
              <a:t>10/3/2016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89C743D-D851-4435-BEF2-31501966254F}" type="datetime1">
              <a:rPr lang="en-US" smtClean="0"/>
              <a:t>10/3/2016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46F7049-7FD6-4A73-B9C3-05C45D34EBF0}" type="datetime1">
              <a:rPr lang="en-US" smtClean="0"/>
              <a:t>10/3/2016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5-16-0034-00-agen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AF3C94-2D11-457E-8A13-43AFB51EE995}" type="datetime1">
              <a:rPr lang="en-US" smtClean="0">
                <a:solidFill>
                  <a:srgbClr val="000099"/>
                </a:solidFill>
              </a:rPr>
              <a:t>10/3/2016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2731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04 October </a:t>
            </a:r>
            <a:r>
              <a:rPr lang="en-US" sz="1200" b="1" dirty="0" smtClean="0">
                <a:latin typeface="Arial" pitchFamily="34" charset="0"/>
                <a:cs typeface="Times New Roman" pitchFamily="18" charset="0"/>
              </a:rPr>
              <a:t>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03 October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5-16-0034-00-agen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5-16-0034-00-agen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60CC730-E5D2-4E68-953A-88B679CDCE7C}" type="datetime1">
              <a:rPr lang="en-US" smtClean="0"/>
              <a:t>10/3/2016</a:t>
            </a:fld>
            <a:endParaRPr lang="en-US"/>
          </a:p>
        </p:txBody>
      </p:sp>
      <p:sp>
        <p:nvSpPr>
          <p:cNvPr id="3" name="Footer Placeholder 2"/>
          <p:cNvSpPr>
            <a:spLocks noGrp="1"/>
          </p:cNvSpPr>
          <p:nvPr>
            <p:ph type="ftr" sz="quarter" idx="11"/>
          </p:nvPr>
        </p:nvSpPr>
        <p:spPr/>
        <p:txBody>
          <a:bodyPr/>
          <a:lstStyle/>
          <a:p>
            <a:pPr>
              <a:defRPr/>
            </a:pPr>
            <a:r>
              <a:rPr lang="en-US" smtClean="0"/>
              <a:t>Doc #: 5-16-0034-00-agen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5-16-0033-00</a:t>
            </a:r>
            <a:endParaRPr dirty="0" smtClean="0"/>
          </a:p>
          <a:p>
            <a:r>
              <a:rPr dirty="0" smtClean="0"/>
              <a:t>Mover:  </a:t>
            </a:r>
            <a:endParaRPr lang="en-US" dirty="0" smtClean="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A177C451-CA7E-4F38-863A-F73C4C4059E3}" type="datetime1">
              <a:rPr lang="en-US" smtClean="0"/>
              <a:t>10/3/2016</a:t>
            </a:fld>
            <a:endParaRPr lang="en-US"/>
          </a:p>
        </p:txBody>
      </p:sp>
      <p:sp>
        <p:nvSpPr>
          <p:cNvPr id="5" name="Footer Placeholder 4"/>
          <p:cNvSpPr>
            <a:spLocks noGrp="1"/>
          </p:cNvSpPr>
          <p:nvPr>
            <p:ph type="ftr" sz="quarter" idx="11"/>
          </p:nvPr>
        </p:nvSpPr>
        <p:spPr/>
        <p:txBody>
          <a:body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a:t>
            </a:r>
            <a:r>
              <a:rPr lang="en-US" dirty="0" err="1" smtClean="0"/>
              <a:t>Hocs</a:t>
            </a:r>
            <a:r>
              <a:rPr lang="en-US" dirty="0" smtClean="0"/>
              <a:t> for review?</a:t>
            </a:r>
          </a:p>
          <a:p>
            <a:r>
              <a:rPr lang="en-US" dirty="0" smtClean="0"/>
              <a:t>Other</a:t>
            </a:r>
          </a:p>
        </p:txBody>
      </p:sp>
      <p:sp>
        <p:nvSpPr>
          <p:cNvPr id="4" name="Date Placeholder 3"/>
          <p:cNvSpPr>
            <a:spLocks noGrp="1"/>
          </p:cNvSpPr>
          <p:nvPr>
            <p:ph type="dt" sz="half" idx="10"/>
          </p:nvPr>
        </p:nvSpPr>
        <p:spPr/>
        <p:txBody>
          <a:bodyPr/>
          <a:lstStyle/>
          <a:p>
            <a:pPr>
              <a:defRPr/>
            </a:pPr>
            <a:fld id="{12727808-4FB2-4C28-AB33-E2D2A4991E45}" type="datetime1">
              <a:rPr lang="en-US" smtClean="0"/>
              <a:t>10/3/2016</a:t>
            </a:fld>
            <a:endParaRPr lang="en-US"/>
          </a:p>
        </p:txBody>
      </p:sp>
      <p:sp>
        <p:nvSpPr>
          <p:cNvPr id="5" name="Footer Placeholder 4"/>
          <p:cNvSpPr>
            <a:spLocks noGrp="1"/>
          </p:cNvSpPr>
          <p:nvPr>
            <p:ph type="ftr" sz="quarter" idx="11"/>
          </p:nvPr>
        </p:nvSpPr>
        <p:spPr/>
        <p:txBody>
          <a:body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a:t>
            </a:r>
            <a:r>
              <a:rPr altLang="en-US" sz="1400" smtClean="0">
                <a:solidFill>
                  <a:srgbClr val="FF0000"/>
                </a:solidFill>
              </a:rPr>
              <a:t>√</a:t>
            </a:r>
            <a:endParaRPr altLang="en-US" sz="1400" b="1" smtClean="0">
              <a:solidFill>
                <a:srgbClr val="FF0000"/>
              </a:solidFill>
            </a:endParaRPr>
          </a:p>
          <a:p>
            <a:r>
              <a:rPr altLang="en-US" sz="1400" smtClean="0"/>
              <a:t>Complete Draft for Clause 6					1/16        </a:t>
            </a:r>
            <a:r>
              <a:rPr altLang="en-US" sz="1400" b="1" smtClean="0">
                <a:solidFill>
                  <a:srgbClr val="FF0000"/>
                </a:solidFill>
              </a:rPr>
              <a:t>8/16</a:t>
            </a:r>
            <a:endParaRPr altLang="en-US" sz="1400" smtClean="0"/>
          </a:p>
          <a:p>
            <a:r>
              <a:rPr altLang="en-US" sz="1400" smtClean="0"/>
              <a:t>Complete Draft for Clause 7					3/16         </a:t>
            </a:r>
            <a:r>
              <a:rPr altLang="en-US" sz="1400" b="1" smtClean="0">
                <a:solidFill>
                  <a:srgbClr val="FF0000"/>
                </a:solidFill>
              </a:rPr>
              <a:t>7/4</a:t>
            </a:r>
            <a:r>
              <a:rPr altLang="en-US" sz="1400" smtClean="0">
                <a:solidFill>
                  <a:srgbClr val="FF0000"/>
                </a:solidFill>
              </a:rPr>
              <a:t> √</a:t>
            </a:r>
            <a:endParaRPr altLang="en-US" sz="1400" b="1" smtClean="0">
              <a:solidFill>
                <a:srgbClr val="FF0000"/>
              </a:solidFill>
            </a:endParaRPr>
          </a:p>
          <a:p>
            <a:r>
              <a:rPr altLang="en-US" sz="1400" smtClean="0"/>
              <a:t>Complete Draft for Clause 8					4/16         </a:t>
            </a:r>
            <a:r>
              <a:rPr altLang="en-US" sz="1400" b="1" smtClean="0">
                <a:solidFill>
                  <a:srgbClr val="FF0000"/>
                </a:solidFill>
              </a:rPr>
              <a:t>9/16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4B4E822C-1C4A-470D-84BA-5CEEAF594B40}" type="datetime1">
              <a:rPr lang="en-US" smtClean="0"/>
              <a:t>10/3/2016</a:t>
            </a:fld>
            <a:endParaRPr lang="en-US"/>
          </a:p>
        </p:txBody>
      </p:sp>
      <p:sp>
        <p:nvSpPr>
          <p:cNvPr id="5" name="Footer Placeholder 4"/>
          <p:cNvSpPr>
            <a:spLocks noGrp="1"/>
          </p:cNvSpPr>
          <p:nvPr>
            <p:ph type="ftr" sz="quarter" idx="11"/>
          </p:nvPr>
        </p:nvSpPr>
        <p:spPr/>
        <p:txBody>
          <a:bodyPr/>
          <a:lstStyle/>
          <a:p>
            <a:pPr>
              <a:defRPr/>
            </a:pPr>
            <a:r>
              <a:rPr lang="en-US" smtClean="0"/>
              <a:t>Doc #: 5-16-0034-00-agen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11213" cy="522288"/>
          </a:xfrm>
          <a:prstGeom prst="rect">
            <a:avLst/>
          </a:prstGeom>
          <a:noFill/>
        </p:spPr>
        <p:txBody>
          <a:bodyPr wrap="none">
            <a:spAutoFit/>
          </a:bodyPr>
          <a:lstStyle/>
          <a:p>
            <a:pPr>
              <a:defRPr/>
            </a:pPr>
            <a:r>
              <a:rPr lang="en-US" sz="1400" b="1" dirty="0">
                <a:solidFill>
                  <a:srgbClr val="FF0000"/>
                </a:solidFill>
                <a:latin typeface="+mn-lt"/>
                <a:cs typeface="+mn-cs"/>
              </a:rPr>
              <a:t>3 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569132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Recirculation status</a:t>
            </a:r>
          </a:p>
          <a:p>
            <a:r>
              <a:rPr lang="en-US" dirty="0" smtClean="0"/>
              <a:t>Schema Status</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68F6E3D6-58A7-4745-8B80-0802569842B1}" type="datetime1">
              <a:rPr lang="en-US" smtClean="0"/>
              <a:t>10/3/2016</a:t>
            </a:fld>
            <a:endParaRPr lang="en-US"/>
          </a:p>
        </p:txBody>
      </p:sp>
      <p:sp>
        <p:nvSpPr>
          <p:cNvPr id="5" name="Footer Placeholder 4"/>
          <p:cNvSpPr>
            <a:spLocks noGrp="1"/>
          </p:cNvSpPr>
          <p:nvPr>
            <p:ph type="ftr" sz="quarter" idx="11"/>
          </p:nvPr>
        </p:nvSpPr>
        <p:spPr/>
        <p:txBody>
          <a:body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 </a:t>
            </a:r>
            <a:endParaRPr altLang="en-US" sz="1400" smtClean="0"/>
          </a:p>
          <a:p>
            <a:r>
              <a:rPr altLang="en-US" sz="1400" smtClean="0"/>
              <a:t>Form Comment Resolution subcommittee				3/15/16</a:t>
            </a:r>
          </a:p>
          <a:p>
            <a:r>
              <a:rPr altLang="en-US" sz="1400" smtClean="0"/>
              <a:t>Suggested comment resolutions available				5/15/16</a:t>
            </a:r>
          </a:p>
          <a:p>
            <a:r>
              <a:rPr altLang="en-US" sz="1400" smtClean="0"/>
              <a:t>Vote for Recirc Ballot					6/7/16</a:t>
            </a:r>
          </a:p>
          <a:p>
            <a:r>
              <a:rPr altLang="en-US" sz="1400" smtClean="0"/>
              <a:t>Conduct Recirc Ballot					6/15/16</a:t>
            </a:r>
          </a:p>
          <a:p>
            <a:r>
              <a:rPr altLang="en-US" sz="1400" smtClean="0"/>
              <a:t>Ballot completes						6/30/16</a:t>
            </a:r>
          </a:p>
          <a:p>
            <a:r>
              <a:rPr altLang="en-US" sz="1400" smtClean="0"/>
              <a:t>Approved by Standards Board					</a:t>
            </a:r>
            <a:r>
              <a:rPr altLang="en-US" sz="1400" smtClean="0">
                <a:solidFill>
                  <a:srgbClr val="FF0000"/>
                </a:solidFill>
              </a:rPr>
              <a:t>4/1/16  </a:t>
            </a:r>
            <a:r>
              <a:rPr altLang="en-US" sz="1400" b="1" smtClean="0">
                <a:solidFill>
                  <a:srgbClr val="FF0000"/>
                </a:solidFill>
              </a:rPr>
              <a:t>12/1/16</a:t>
            </a:r>
          </a:p>
          <a:p>
            <a:r>
              <a:rPr altLang="en-US" sz="1400" smtClean="0"/>
              <a:t>Reference implementation available				</a:t>
            </a:r>
            <a:r>
              <a:rPr altLang="en-US" sz="1400" smtClean="0">
                <a:solidFill>
                  <a:srgbClr val="FF0000"/>
                </a:solidFill>
              </a:rPr>
              <a:t>12/15    </a:t>
            </a:r>
            <a:r>
              <a:rPr altLang="en-US" sz="1400" b="1" smtClean="0">
                <a:solidFill>
                  <a:srgbClr val="FF0000"/>
                </a:solidFill>
              </a:rPr>
              <a:t>1/16</a:t>
            </a:r>
          </a:p>
          <a:p>
            <a:r>
              <a:rPr altLang="en-US" sz="1400" smtClean="0"/>
              <a:t>Certification available					</a:t>
            </a:r>
            <a:r>
              <a:rPr altLang="en-US" sz="1400" smtClean="0">
                <a:solidFill>
                  <a:srgbClr val="FF0000"/>
                </a:solidFill>
              </a:rPr>
              <a:t>3/16       </a:t>
            </a:r>
            <a:r>
              <a:rPr altLang="en-US" sz="1400" b="1" smtClean="0">
                <a:solidFill>
                  <a:srgbClr val="FF0000"/>
                </a:solidFill>
              </a:rPr>
              <a:t>?</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20C84FE7-2A3E-4252-A7E7-0AD337119D23}" type="datetime1">
              <a:rPr lang="en-US" smtClean="0"/>
              <a:t>10/3/2016</a:t>
            </a:fld>
            <a:endParaRPr lang="en-US"/>
          </a:p>
        </p:txBody>
      </p:sp>
      <p:sp>
        <p:nvSpPr>
          <p:cNvPr id="5" name="Footer Placeholder 4"/>
          <p:cNvSpPr>
            <a:spLocks noGrp="1"/>
          </p:cNvSpPr>
          <p:nvPr>
            <p:ph type="ftr" sz="quarter" idx="11"/>
          </p:nvPr>
        </p:nvSpPr>
        <p:spPr/>
        <p:txBody>
          <a:bodyPr/>
          <a:lstStyle/>
          <a:p>
            <a:pPr>
              <a:defRPr/>
            </a:pPr>
            <a:r>
              <a:rPr lang="en-US" smtClean="0"/>
              <a:t>Doc #: 5-16-0034-00-agen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201" name="TextBox 2"/>
          <p:cNvSpPr txBox="1">
            <a:spLocks noChangeArrowheads="1"/>
          </p:cNvSpPr>
          <p:nvPr/>
        </p:nvSpPr>
        <p:spPr bwMode="auto">
          <a:xfrm>
            <a:off x="7467600" y="313213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7772400" y="3429000"/>
            <a:ext cx="0" cy="9715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833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None held</a:t>
            </a:r>
            <a:endParaRPr lang="en-US" dirty="0"/>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8897A7A5-CDD8-4156-AFD7-C71DC69EF22E}" type="datetime1">
              <a:rPr lang="en-US" smtClean="0"/>
              <a:t>10/3/2016</a:t>
            </a:fld>
            <a:endParaRPr lang="en-US"/>
          </a:p>
        </p:txBody>
      </p:sp>
      <p:sp>
        <p:nvSpPr>
          <p:cNvPr id="5" name="Footer Placeholder 4"/>
          <p:cNvSpPr>
            <a:spLocks noGrp="1"/>
          </p:cNvSpPr>
          <p:nvPr>
            <p:ph type="ftr" sz="quarter" idx="11"/>
          </p:nvPr>
        </p:nvSpPr>
        <p:spPr/>
        <p:txBody>
          <a:body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pPr lvl="1"/>
            <a:r>
              <a:rPr lang="en-US" dirty="0" smtClean="0"/>
              <a:t>Any updates on 1900.5 use?</a:t>
            </a:r>
          </a:p>
          <a:p>
            <a:r>
              <a:rPr lang="en-US" dirty="0" smtClean="0"/>
              <a:t>NSC</a:t>
            </a:r>
          </a:p>
          <a:p>
            <a:pPr lvl="1"/>
            <a:r>
              <a:rPr lang="en-US" dirty="0" smtClean="0"/>
              <a:t>On hold till FY17</a:t>
            </a:r>
          </a:p>
          <a:p>
            <a:r>
              <a:rPr lang="en-US" dirty="0" smtClean="0"/>
              <a:t>Standards paper in process</a:t>
            </a:r>
          </a:p>
          <a:p>
            <a:r>
              <a:rPr lang="en-US" dirty="0" smtClean="0"/>
              <a:t>Vita 49 interactions?</a:t>
            </a:r>
          </a:p>
        </p:txBody>
      </p:sp>
      <p:sp>
        <p:nvSpPr>
          <p:cNvPr id="4" name="Date Placeholder 3"/>
          <p:cNvSpPr>
            <a:spLocks noGrp="1"/>
          </p:cNvSpPr>
          <p:nvPr>
            <p:ph type="dt" sz="quarter" idx="10"/>
          </p:nvPr>
        </p:nvSpPr>
        <p:spPr/>
        <p:txBody>
          <a:bodyPr/>
          <a:lstStyle/>
          <a:p>
            <a:pPr>
              <a:defRPr/>
            </a:pPr>
            <a:fld id="{ED0179F2-11AC-407B-8EF5-6876BFFE5F9D}" type="datetime1">
              <a:rPr lang="en-US" smtClean="0"/>
              <a:t>10/3/2016</a:t>
            </a:fld>
            <a:endParaRPr lang="en-US"/>
          </a:p>
        </p:txBody>
      </p:sp>
      <p:sp>
        <p:nvSpPr>
          <p:cNvPr id="5" name="Footer Placeholder 4"/>
          <p:cNvSpPr>
            <a:spLocks noGrp="1"/>
          </p:cNvSpPr>
          <p:nvPr>
            <p:ph type="ftr" sz="quarter" idx="11"/>
          </p:nvPr>
        </p:nvSpPr>
        <p:spPr/>
        <p:txBody>
          <a:body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sz="2800" dirty="0" smtClean="0"/>
              <a:t>Next WG GoToMeeting </a:t>
            </a:r>
            <a:r>
              <a:rPr lang="en-US" sz="2800" dirty="0" smtClean="0"/>
              <a:t>01 </a:t>
            </a:r>
            <a:r>
              <a:rPr lang="en-US" sz="2800" dirty="0" smtClean="0"/>
              <a:t>November </a:t>
            </a:r>
            <a:r>
              <a:rPr lang="en-US" sz="2800" dirty="0" smtClean="0"/>
              <a:t>@ 2:30 </a:t>
            </a:r>
            <a:r>
              <a:rPr lang="en-US" sz="2800" dirty="0"/>
              <a:t>P</a:t>
            </a:r>
            <a:r>
              <a:rPr lang="en-US" sz="2800" dirty="0" smtClean="0"/>
              <a:t>M </a:t>
            </a:r>
            <a:r>
              <a:rPr lang="en-US" sz="2800" dirty="0"/>
              <a:t>S</a:t>
            </a:r>
            <a:r>
              <a:rPr lang="en-US" sz="2800" dirty="0" smtClean="0"/>
              <a:t>DT</a:t>
            </a:r>
            <a:endParaRPr lang="en-US" sz="2800" dirty="0" smtClean="0"/>
          </a:p>
          <a:p>
            <a:pPr lvl="1"/>
            <a:r>
              <a:rPr lang="en-US" sz="2400" dirty="0" smtClean="0"/>
              <a:t>Is there a better time for group?</a:t>
            </a:r>
          </a:p>
          <a:p>
            <a:pPr lvl="2"/>
            <a:r>
              <a:rPr lang="en-US" sz="2000" dirty="0" err="1" smtClean="0"/>
              <a:t>Strawpoll</a:t>
            </a:r>
            <a:r>
              <a:rPr lang="en-US" sz="2000" dirty="0" smtClean="0"/>
              <a:t> on times?</a:t>
            </a:r>
            <a:endParaRPr lang="en-US" sz="2000" dirty="0" smtClean="0"/>
          </a:p>
          <a:p>
            <a:r>
              <a:rPr lang="en-US" sz="2800" dirty="0" smtClean="0"/>
              <a:t>Ad </a:t>
            </a:r>
            <a:r>
              <a:rPr lang="en-US" sz="2800" dirty="0" err="1" smtClean="0"/>
              <a:t>Hocs</a:t>
            </a:r>
            <a:r>
              <a:rPr lang="en-US" sz="2800" dirty="0" smtClean="0"/>
              <a:t>?</a:t>
            </a:r>
          </a:p>
        </p:txBody>
      </p:sp>
      <p:sp>
        <p:nvSpPr>
          <p:cNvPr id="4" name="Date Placeholder 3"/>
          <p:cNvSpPr>
            <a:spLocks noGrp="1"/>
          </p:cNvSpPr>
          <p:nvPr>
            <p:ph type="dt" sz="quarter" idx="10"/>
          </p:nvPr>
        </p:nvSpPr>
        <p:spPr/>
        <p:txBody>
          <a:bodyPr/>
          <a:lstStyle/>
          <a:p>
            <a:pPr>
              <a:defRPr/>
            </a:pPr>
            <a:fld id="{F6501436-47F9-4E9B-BA98-2FC3F48775D3}" type="datetime1">
              <a:rPr lang="en-US" smtClean="0"/>
              <a:t>10/3/2016</a:t>
            </a:fld>
            <a:endParaRPr lang="en-US"/>
          </a:p>
        </p:txBody>
      </p:sp>
      <p:sp>
        <p:nvSpPr>
          <p:cNvPr id="5" name="Footer Placeholder 4"/>
          <p:cNvSpPr>
            <a:spLocks noGrp="1"/>
          </p:cNvSpPr>
          <p:nvPr>
            <p:ph type="ftr" sz="quarter" idx="11"/>
          </p:nvPr>
        </p:nvSpPr>
        <p:spPr/>
        <p:txBody>
          <a:body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10</a:t>
            </a:r>
            <a:r>
              <a:rPr lang="en-US" dirty="0" smtClean="0"/>
              <a:t>/4/16 @</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F31BA90A-659C-4470-90E4-78F360E1B6FA}" type="datetime1">
              <a:rPr lang="en-US" smtClean="0"/>
              <a:t>10/3/2016</a:t>
            </a:fld>
            <a:endParaRPr lang="en-US"/>
          </a:p>
        </p:txBody>
      </p:sp>
      <p:sp>
        <p:nvSpPr>
          <p:cNvPr id="5" name="Footer Placeholder 4"/>
          <p:cNvSpPr>
            <a:spLocks noGrp="1"/>
          </p:cNvSpPr>
          <p:nvPr>
            <p:ph type="ftr" sz="quarter" idx="11"/>
          </p:nvPr>
        </p:nvSpPr>
        <p:spPr/>
        <p:txBody>
          <a:body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3B28A423-1A13-4BB0-BD17-E378C8CCA16B}" type="datetime1">
              <a:rPr lang="en-US" smtClean="0"/>
              <a:t>10/3/2016</a:t>
            </a:fld>
            <a:endParaRPr lang="en-US"/>
          </a:p>
        </p:txBody>
      </p:sp>
      <p:sp>
        <p:nvSpPr>
          <p:cNvPr id="3" name="Footer Placeholder 2"/>
          <p:cNvSpPr>
            <a:spLocks noGrp="1"/>
          </p:cNvSpPr>
          <p:nvPr>
            <p:ph type="ftr" sz="quarter" idx="11"/>
          </p:nvPr>
        </p:nvSpPr>
        <p:spPr/>
        <p:txBody>
          <a:bodyPr/>
          <a:lstStyle/>
          <a:p>
            <a:pPr>
              <a:defRPr/>
            </a:pPr>
            <a:r>
              <a:rPr lang="en-US" smtClean="0"/>
              <a:t>Doc #: 5-16-0034-00-agen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BD023EFC-6CD2-403F-BB5E-BD503765BCCD}" type="datetime1">
              <a:rPr lang="en-US" smtClean="0"/>
              <a:t>10/3/2016</a:t>
            </a:fld>
            <a:endParaRPr lang="en-US"/>
          </a:p>
        </p:txBody>
      </p:sp>
      <p:sp>
        <p:nvSpPr>
          <p:cNvPr id="3" name="Footer Placeholder 2"/>
          <p:cNvSpPr>
            <a:spLocks noGrp="1"/>
          </p:cNvSpPr>
          <p:nvPr>
            <p:ph type="ftr" sz="quarter" idx="11"/>
          </p:nvPr>
        </p:nvSpPr>
        <p:spPr/>
        <p:txBody>
          <a:bodyPr/>
          <a:lstStyle/>
          <a:p>
            <a:pPr>
              <a:defRPr/>
            </a:pPr>
            <a:r>
              <a:rPr lang="en-US" smtClean="0"/>
              <a:t>Doc #: 5-16-0034-00-agen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1143000"/>
          </a:xfrm>
        </p:spPr>
        <p:txBody>
          <a:bodyPr/>
          <a:lstStyle/>
          <a:p>
            <a:r>
              <a:rPr altLang="en-US" smtClean="0"/>
              <a:t>Current Membership</a:t>
            </a:r>
          </a:p>
        </p:txBody>
      </p:sp>
      <p:sp>
        <p:nvSpPr>
          <p:cNvPr id="3" name="Date Placeholder 2"/>
          <p:cNvSpPr>
            <a:spLocks noGrp="1"/>
          </p:cNvSpPr>
          <p:nvPr>
            <p:ph type="dt" sz="quarter" idx="10"/>
          </p:nvPr>
        </p:nvSpPr>
        <p:spPr/>
        <p:txBody>
          <a:bodyPr/>
          <a:lstStyle/>
          <a:p>
            <a:pPr>
              <a:defRPr/>
            </a:pPr>
            <a:fld id="{C8617410-A192-43B6-9C2E-B562B100072C}" type="datetime1">
              <a:rPr lang="en-US" smtClean="0"/>
              <a:t>10/3/2016</a:t>
            </a:fld>
            <a:endParaRPr lang="en-US"/>
          </a:p>
        </p:txBody>
      </p:sp>
      <p:sp>
        <p:nvSpPr>
          <p:cNvPr id="4" name="Footer Placeholder 3"/>
          <p:cNvSpPr>
            <a:spLocks noGrp="1"/>
          </p:cNvSpPr>
          <p:nvPr>
            <p:ph type="ftr" sz="quarter" idx="11"/>
          </p:nvPr>
        </p:nvSpPr>
        <p:spPr/>
        <p:txBody>
          <a:bodyPr/>
          <a:lstStyle/>
          <a:p>
            <a:pPr>
              <a:defRPr/>
            </a:pPr>
            <a:r>
              <a:rPr lang="en-US" smtClean="0"/>
              <a:t>Doc #: 5-16-0034-00-agen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2415618261"/>
              </p:ext>
            </p:extLst>
          </p:nvPr>
        </p:nvGraphicFramePr>
        <p:xfrm>
          <a:off x="1828798" y="1143000"/>
          <a:ext cx="4724402" cy="4692642"/>
        </p:xfrm>
        <a:graphic>
          <a:graphicData uri="http://schemas.openxmlformats.org/drawingml/2006/table">
            <a:tbl>
              <a:tblPr>
                <a:tableStyleId>{5C22544A-7EE6-4342-B048-85BDC9FD1C3A}</a:tableStyleId>
              </a:tblPr>
              <a:tblGrid>
                <a:gridCol w="488731"/>
                <a:gridCol w="733097"/>
                <a:gridCol w="651641"/>
                <a:gridCol w="733097"/>
                <a:gridCol w="2117836"/>
              </a:tblGrid>
              <a:tr h="500178">
                <a:tc>
                  <a:txBody>
                    <a:bodyPr/>
                    <a:lstStyle/>
                    <a:p>
                      <a:pPr algn="l" fontAlgn="b"/>
                      <a:r>
                        <a:rPr lang="en-US" sz="1000" b="0" i="0" u="none" strike="noStrike" dirty="0" smtClean="0">
                          <a:solidFill>
                            <a:srgbClr val="000000"/>
                          </a:solidFill>
                          <a:effectLst/>
                          <a:latin typeface="Calibri" panose="020F0502020204030204" pitchFamily="34" charset="0"/>
                        </a:rPr>
                        <a:t>79/6/16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a:effectLst/>
                        </a:rPr>
                        <a:t>12</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9 participants</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Caicedo</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Chester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Kokar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947" marR="6947" marT="6947"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US Army RDECOM CERDEC</a:t>
                      </a:r>
                      <a:endParaRPr lang="en-US" sz="1000" b="0" i="0" u="none" strike="noStrike" dirty="0">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BAE Systems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r>
                        <a:rPr lang="en-US" sz="1000" u="none" strike="noStrike" dirty="0">
                          <a:effectLst/>
                        </a:rPr>
                        <a:t> (Vice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Foundry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SchrageConsult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Lockheed </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Nikolich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Self</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Stephen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Berger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TEM Consulting</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CSIR Institute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Sam</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1900.5.2</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a:t>Detailed 1900.5.1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A386EB5A-A06F-40BE-B49E-BFC5C90C3FDD}" type="datetime1">
              <a:rPr lang="en-US" smtClean="0"/>
              <a:t>10/3/2016</a:t>
            </a:fld>
            <a:endParaRPr lang="en-US"/>
          </a:p>
        </p:txBody>
      </p:sp>
      <p:sp>
        <p:nvSpPr>
          <p:cNvPr id="3" name="Footer Placeholder 2"/>
          <p:cNvSpPr>
            <a:spLocks noGrp="1"/>
          </p:cNvSpPr>
          <p:nvPr>
            <p:ph type="ftr" sz="quarter" idx="11"/>
          </p:nvPr>
        </p:nvSpPr>
        <p:spPr/>
        <p:txBody>
          <a:bodyPr/>
          <a:lstStyle/>
          <a:p>
            <a:pPr>
              <a:defRPr/>
            </a:pPr>
            <a:r>
              <a:rPr lang="en-US" smtClean="0"/>
              <a:t>Doc #: 5-16-0034-00-agen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5-16-0031-00</a:t>
            </a:r>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9F0D7BCD-1557-44C7-826B-7C97541C6BC3}" type="datetime1">
              <a:rPr lang="en-US" smtClean="0"/>
              <a:t>10/3/2016</a:t>
            </a:fld>
            <a:endParaRPr lang="en-US"/>
          </a:p>
        </p:txBody>
      </p:sp>
      <p:sp>
        <p:nvSpPr>
          <p:cNvPr id="5" name="Footer Placeholder 4"/>
          <p:cNvSpPr>
            <a:spLocks noGrp="1"/>
          </p:cNvSpPr>
          <p:nvPr>
            <p:ph type="ftr" sz="quarter" idx="11"/>
          </p:nvPr>
        </p:nvSpPr>
        <p:spPr/>
        <p:txBody>
          <a:bodyPr/>
          <a:lstStyle/>
          <a:p>
            <a:pPr>
              <a:defRPr/>
            </a:pPr>
            <a:r>
              <a:rPr lang="en-US" smtClean="0"/>
              <a:t>Doc #: 5-16-0034-00-agen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106110EA-95F6-4359-9044-B343A8CC3573}" type="datetime1">
              <a:rPr lang="en-US" smtClean="0"/>
              <a:t>10/3/2016</a:t>
            </a:fld>
            <a:endParaRPr lang="en-US"/>
          </a:p>
        </p:txBody>
      </p:sp>
      <p:sp>
        <p:nvSpPr>
          <p:cNvPr id="3" name="Footer Placeholder 2"/>
          <p:cNvSpPr>
            <a:spLocks noGrp="1"/>
          </p:cNvSpPr>
          <p:nvPr>
            <p:ph type="ftr" sz="quarter" idx="11"/>
          </p:nvPr>
        </p:nvSpPr>
        <p:spPr/>
        <p:txBody>
          <a:bodyPr/>
          <a:lstStyle/>
          <a:p>
            <a:pPr>
              <a:defRPr/>
            </a:pPr>
            <a:r>
              <a:rPr lang="en-US" smtClean="0"/>
              <a:t>Doc #: 5-16-0034-00-agen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7712AB79-90E0-4B6D-83E9-0338B7663B6F}" type="datetime1">
              <a:rPr lang="en-US" smtClean="0"/>
              <a:t>10/3/2016</a:t>
            </a:fld>
            <a:endParaRPr lang="en-US"/>
          </a:p>
        </p:txBody>
      </p:sp>
      <p:sp>
        <p:nvSpPr>
          <p:cNvPr id="3" name="Footer Placeholder 2"/>
          <p:cNvSpPr>
            <a:spLocks noGrp="1"/>
          </p:cNvSpPr>
          <p:nvPr>
            <p:ph type="ftr" sz="quarter" idx="11"/>
          </p:nvPr>
        </p:nvSpPr>
        <p:spPr/>
        <p:txBody>
          <a:bodyPr/>
          <a:lstStyle/>
          <a:p>
            <a:pPr>
              <a:defRPr/>
            </a:pPr>
            <a:r>
              <a:rPr lang="en-US" smtClean="0"/>
              <a:t>Doc #: 5-16-0034-00-agen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F84B7EE4-05CE-4632-8075-4D962A119257}" type="datetime1">
              <a:rPr lang="en-US" smtClean="0"/>
              <a:t>10/3/2016</a:t>
            </a:fld>
            <a:endParaRPr lang="en-US"/>
          </a:p>
        </p:txBody>
      </p:sp>
      <p:sp>
        <p:nvSpPr>
          <p:cNvPr id="3" name="Footer Placeholder 2"/>
          <p:cNvSpPr>
            <a:spLocks noGrp="1"/>
          </p:cNvSpPr>
          <p:nvPr>
            <p:ph type="ftr" sz="quarter" idx="11"/>
          </p:nvPr>
        </p:nvSpPr>
        <p:spPr/>
        <p:txBody>
          <a:bodyPr/>
          <a:lstStyle/>
          <a:p>
            <a:pPr>
              <a:defRPr/>
            </a:pPr>
            <a:r>
              <a:rPr lang="en-US" smtClean="0"/>
              <a:t>Doc #: 5-16-0034-00-agen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8173</TotalTime>
  <Words>1348</Words>
  <Application>Microsoft Office PowerPoint</Application>
  <PresentationFormat>On-screen Show (4:3)</PresentationFormat>
  <Paragraphs>314</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10/4/16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225</cp:revision>
  <dcterms:created xsi:type="dcterms:W3CDTF">2013-08-13T02:52:21Z</dcterms:created>
  <dcterms:modified xsi:type="dcterms:W3CDTF">2016-10-03T15:00:51Z</dcterms:modified>
</cp:coreProperties>
</file>