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83" r:id="rId4"/>
    <p:sldId id="376" r:id="rId5"/>
    <p:sldId id="377" r:id="rId6"/>
    <p:sldId id="378" r:id="rId7"/>
    <p:sldId id="337" r:id="rId8"/>
    <p:sldId id="332" r:id="rId9"/>
    <p:sldId id="317" r:id="rId10"/>
    <p:sldId id="352" r:id="rId11"/>
    <p:sldId id="353" r:id="rId12"/>
    <p:sldId id="354" r:id="rId13"/>
    <p:sldId id="355" r:id="rId14"/>
    <p:sldId id="307" r:id="rId15"/>
    <p:sldId id="360" r:id="rId16"/>
    <p:sldId id="382" r:id="rId17"/>
    <p:sldId id="346" r:id="rId18"/>
    <p:sldId id="368" r:id="rId19"/>
    <p:sldId id="381"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8</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10</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705868A-1DC5-4CE1-AF33-309A7FAE2898}" type="datetime1">
              <a:rPr lang="en-US" smtClean="0"/>
              <a:t>7/25/2016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E3EE1B-46FB-4D41-A2FA-BFEF1765A026}" type="datetime1">
              <a:rPr lang="en-US" smtClean="0"/>
              <a:t>7/25/2016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E3F266D-41B8-4CCF-A54B-7ABADD854B2E}" type="datetime1">
              <a:rPr lang="en-US" smtClean="0"/>
              <a:t>7/25/2016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7F06662-229F-4810-93DB-EF54B093F2C8}" type="datetime1">
              <a:rPr lang="en-US" smtClean="0"/>
              <a:t>7/25/2016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E6332A8-C49D-4EDD-9E91-107C436BF482}" type="datetime1">
              <a:rPr lang="en-US" smtClean="0"/>
              <a:t>7/25/2016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95C2953-9DD4-4674-903C-AB1446051CA0}" type="datetime1">
              <a:rPr lang="en-US" smtClean="0"/>
              <a:t>7/25/2016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5D8C3E4-10F1-4752-9772-B8F9C058ACF2}" type="datetime1">
              <a:rPr lang="en-US" smtClean="0"/>
              <a:t>7/25/2016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856BEDEF-6AE1-4831-813F-793D67240EF7}" type="datetime1">
              <a:rPr lang="en-US" smtClean="0"/>
              <a:t>7/25/2016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008A88A-D201-48DA-88E7-1163BA7C9808}" type="datetime1">
              <a:rPr lang="en-US" smtClean="0"/>
              <a:t>7/25/2016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38349A4-8EC9-42E2-9183-6434D83FE3FD}" type="datetime1">
              <a:rPr lang="en-US" smtClean="0"/>
              <a:t>7/25/2016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9FD780B-F912-4169-8FD4-09CA404E2F50}" type="datetime1">
              <a:rPr lang="en-US" smtClean="0"/>
              <a:t>7/25/2016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5-16-0023-01-agen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4BA7DBA0-BE01-4BEF-B5AF-3D4584E57766}" type="datetime1">
              <a:rPr lang="en-US" smtClean="0"/>
              <a:t>7/25/2016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5-16-0023-01-agen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04F0173-4110-48FC-8F65-F63A2DBE7FC8}" type="datetime1">
              <a:rPr lang="en-US" smtClean="0">
                <a:solidFill>
                  <a:srgbClr val="000099"/>
                </a:solidFill>
              </a:rPr>
              <a:t>7/25/2016</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64093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26-29 July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8 July </a:t>
            </a:r>
            <a:r>
              <a:rPr lang="en-US" sz="1200" b="1" dirty="0">
                <a:latin typeface="Arial" pitchFamily="34" charset="0"/>
                <a:cs typeface="Times New Roman" pitchFamily="18" charset="0"/>
              </a:rPr>
              <a:t>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5-16-0023-01-agen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5-16-0023-01-agen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77670125-7E37-4B83-8A3E-33794DB90616}" type="datetime1">
              <a:rPr lang="en-US" smtClean="0"/>
              <a:t>7/25/2016</a:t>
            </a:fld>
            <a:endParaRPr lang="en-US"/>
          </a:p>
        </p:txBody>
      </p:sp>
      <p:sp>
        <p:nvSpPr>
          <p:cNvPr id="3" name="Footer Placeholder 2"/>
          <p:cNvSpPr>
            <a:spLocks noGrp="1"/>
          </p:cNvSpPr>
          <p:nvPr>
            <p:ph type="ftr" sz="quarter" idx="11"/>
          </p:nvPr>
        </p:nvSpPr>
        <p:spPr/>
        <p:txBody>
          <a:bodyPr/>
          <a:lstStyle/>
          <a:p>
            <a:pPr>
              <a:defRPr/>
            </a:pPr>
            <a:r>
              <a:rPr lang="en-US" smtClean="0"/>
              <a:t>Doc #: 5-16-0023-01-agen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4738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511FA896-D424-4CB5-BA5E-4E94963DB2DD}" type="datetime1">
              <a:rPr lang="en-US" smtClean="0"/>
              <a:t>7/25/2016</a:t>
            </a:fld>
            <a:endParaRPr lang="en-US"/>
          </a:p>
        </p:txBody>
      </p:sp>
      <p:sp>
        <p:nvSpPr>
          <p:cNvPr id="3" name="Footer Placeholder 2"/>
          <p:cNvSpPr>
            <a:spLocks noGrp="1"/>
          </p:cNvSpPr>
          <p:nvPr>
            <p:ph type="ftr" sz="quarter" idx="11"/>
          </p:nvPr>
        </p:nvSpPr>
        <p:spPr/>
        <p:txBody>
          <a:bodyPr/>
          <a:lstStyle/>
          <a:p>
            <a:pPr>
              <a:defRPr/>
            </a:pPr>
            <a:r>
              <a:rPr lang="en-US" smtClean="0"/>
              <a:t>Doc #: 5-16-0023-01-agen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07770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7442C8AC-5280-4E65-A086-9497658F8EAA}" type="datetime1">
              <a:rPr lang="en-US" smtClean="0"/>
              <a:t>7/25/2016</a:t>
            </a:fld>
            <a:endParaRPr lang="en-US"/>
          </a:p>
        </p:txBody>
      </p:sp>
      <p:sp>
        <p:nvSpPr>
          <p:cNvPr id="3" name="Footer Placeholder 2"/>
          <p:cNvSpPr>
            <a:spLocks noGrp="1"/>
          </p:cNvSpPr>
          <p:nvPr>
            <p:ph type="ftr" sz="quarter" idx="11"/>
          </p:nvPr>
        </p:nvSpPr>
        <p:spPr/>
        <p:txBody>
          <a:bodyPr/>
          <a:lstStyle/>
          <a:p>
            <a:pPr>
              <a:defRPr/>
            </a:pPr>
            <a:r>
              <a:rPr lang="en-US" smtClean="0"/>
              <a:t>Doc #: 5-16-0023-01-agen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41363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1C1B2D32-87DE-46E4-B979-EB70D9C4FA1F}" type="datetime1">
              <a:rPr lang="en-US" smtClean="0"/>
              <a:t>7/25/2016</a:t>
            </a:fld>
            <a:endParaRPr lang="en-US"/>
          </a:p>
        </p:txBody>
      </p:sp>
      <p:sp>
        <p:nvSpPr>
          <p:cNvPr id="3" name="Footer Placeholder 2"/>
          <p:cNvSpPr>
            <a:spLocks noGrp="1"/>
          </p:cNvSpPr>
          <p:nvPr>
            <p:ph type="ftr" sz="quarter" idx="11"/>
          </p:nvPr>
        </p:nvSpPr>
        <p:spPr/>
        <p:txBody>
          <a:bodyPr/>
          <a:lstStyle/>
          <a:p>
            <a:pPr>
              <a:defRPr/>
            </a:pPr>
            <a:r>
              <a:rPr lang="en-US" smtClean="0"/>
              <a:t>Doc #: 5-16-0023-01-agen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5-16-0024-00</a:t>
            </a:r>
            <a:endParaRPr dirty="0"/>
          </a:p>
          <a:p>
            <a:endParaRPr dirty="0"/>
          </a:p>
          <a:p>
            <a:r>
              <a:rPr dirty="0"/>
              <a:t>Mover:  </a:t>
            </a:r>
          </a:p>
          <a:p>
            <a:r>
              <a:rPr dirty="0"/>
              <a:t>Second</a:t>
            </a:r>
            <a:r>
              <a:rPr dirty="0" smtClean="0"/>
              <a:t>:  </a:t>
            </a:r>
            <a:endParaRPr dirty="0"/>
          </a:p>
          <a:p>
            <a:r>
              <a:rPr lang="en-US" dirty="0"/>
              <a:t>Vote</a:t>
            </a:r>
            <a:r>
              <a:rPr lang="en-US" dirty="0" smtClean="0"/>
              <a:t>:  </a:t>
            </a:r>
            <a:endParaRPr dirty="0"/>
          </a:p>
        </p:txBody>
      </p:sp>
      <p:sp>
        <p:nvSpPr>
          <p:cNvPr id="4" name="Date Placeholder 3"/>
          <p:cNvSpPr>
            <a:spLocks noGrp="1"/>
          </p:cNvSpPr>
          <p:nvPr>
            <p:ph type="dt" sz="quarter" idx="10"/>
          </p:nvPr>
        </p:nvSpPr>
        <p:spPr/>
        <p:txBody>
          <a:bodyPr/>
          <a:lstStyle/>
          <a:p>
            <a:pPr>
              <a:defRPr/>
            </a:pPr>
            <a:fld id="{3C1A6254-B2E8-47E8-A9CB-E97F1A6E0F96}" type="datetime1">
              <a:rPr lang="en-US" smtClean="0"/>
              <a:t>7/25/2016</a:t>
            </a:fld>
            <a:endParaRPr lang="en-US"/>
          </a:p>
        </p:txBody>
      </p:sp>
      <p:sp>
        <p:nvSpPr>
          <p:cNvPr id="5" name="Footer Placeholder 4"/>
          <p:cNvSpPr>
            <a:spLocks noGrp="1"/>
          </p:cNvSpPr>
          <p:nvPr>
            <p:ph type="ftr" sz="quarter" idx="11"/>
          </p:nvPr>
        </p:nvSpPr>
        <p:spPr/>
        <p:txBody>
          <a:body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a:t>
            </a:r>
            <a:r>
              <a:rPr lang="en-US" dirty="0" smtClean="0"/>
              <a:t>Drafting Review (7/27/16</a:t>
            </a:r>
            <a:r>
              <a:rPr lang="en-US" dirty="0"/>
              <a:t>)</a:t>
            </a:r>
          </a:p>
        </p:txBody>
      </p:sp>
      <p:sp>
        <p:nvSpPr>
          <p:cNvPr id="3" name="Content Placeholder 2"/>
          <p:cNvSpPr>
            <a:spLocks noGrp="1"/>
          </p:cNvSpPr>
          <p:nvPr>
            <p:ph idx="1"/>
          </p:nvPr>
        </p:nvSpPr>
        <p:spPr/>
        <p:txBody>
          <a:bodyPr/>
          <a:lstStyle/>
          <a:p>
            <a:r>
              <a:rPr lang="en-US" dirty="0"/>
              <a:t>Review of latest developments with </a:t>
            </a:r>
            <a:r>
              <a:rPr lang="en-US" dirty="0" smtClean="0"/>
              <a:t>draft</a:t>
            </a:r>
            <a:endParaRPr lang="en-US" dirty="0"/>
          </a:p>
        </p:txBody>
      </p:sp>
      <p:sp>
        <p:nvSpPr>
          <p:cNvPr id="4" name="Date Placeholder 3"/>
          <p:cNvSpPr>
            <a:spLocks noGrp="1"/>
          </p:cNvSpPr>
          <p:nvPr>
            <p:ph type="dt" sz="half" idx="10"/>
          </p:nvPr>
        </p:nvSpPr>
        <p:spPr/>
        <p:txBody>
          <a:bodyPr/>
          <a:lstStyle/>
          <a:p>
            <a:pPr>
              <a:defRPr/>
            </a:pPr>
            <a:fld id="{92ED2567-8F9B-4A9F-AECA-DE5DA5DB8B17}" type="datetime1">
              <a:rPr lang="en-US" smtClean="0"/>
              <a:t>7/25/2016</a:t>
            </a:fld>
            <a:endParaRPr lang="en-US"/>
          </a:p>
        </p:txBody>
      </p:sp>
      <p:sp>
        <p:nvSpPr>
          <p:cNvPr id="5" name="Footer Placeholder 4"/>
          <p:cNvSpPr>
            <a:spLocks noGrp="1"/>
          </p:cNvSpPr>
          <p:nvPr>
            <p:ph type="ftr" sz="quarter" idx="11"/>
          </p:nvPr>
        </p:nvSpPr>
        <p:spPr/>
        <p:txBody>
          <a:body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1514460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1900.5.2 </a:t>
            </a:r>
            <a:r>
              <a:rPr lang="en-US" smtClean="0"/>
              <a:t>Comment </a:t>
            </a:r>
            <a:r>
              <a:rPr lang="en-US" smtClean="0"/>
              <a:t>Resolution </a:t>
            </a:r>
            <a:r>
              <a:rPr lang="en-US" dirty="0" smtClean="0"/>
              <a:t>(7/28/16)</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535F0005-D940-4723-B386-CE107E861655}" type="datetime1">
              <a:rPr lang="en-US" smtClean="0"/>
              <a:t>7/25/2016</a:t>
            </a:fld>
            <a:endParaRPr lang="en-US"/>
          </a:p>
        </p:txBody>
      </p:sp>
      <p:sp>
        <p:nvSpPr>
          <p:cNvPr id="5" name="Footer Placeholder 4"/>
          <p:cNvSpPr>
            <a:spLocks noGrp="1"/>
          </p:cNvSpPr>
          <p:nvPr>
            <p:ph type="ftr" sz="quarter" idx="11"/>
          </p:nvPr>
        </p:nvSpPr>
        <p:spPr/>
        <p:txBody>
          <a:body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305387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236"/>
            <a:ext cx="8229600" cy="1143000"/>
          </a:xfrm>
        </p:spPr>
        <p:txBody>
          <a:bodyPr/>
          <a:lstStyle/>
          <a:p>
            <a:r>
              <a:rPr dirty="0"/>
              <a:t>Marketing Deep Dive </a:t>
            </a:r>
            <a:r>
              <a:rPr dirty="0" smtClean="0"/>
              <a:t>(7/28/16</a:t>
            </a:r>
            <a:r>
              <a:rPr dirty="0"/>
              <a:t>)</a:t>
            </a:r>
          </a:p>
        </p:txBody>
      </p:sp>
      <p:sp>
        <p:nvSpPr>
          <p:cNvPr id="4" name="Date Placeholder 3"/>
          <p:cNvSpPr>
            <a:spLocks noGrp="1"/>
          </p:cNvSpPr>
          <p:nvPr>
            <p:ph type="dt" sz="quarter" idx="10"/>
          </p:nvPr>
        </p:nvSpPr>
        <p:spPr/>
        <p:txBody>
          <a:bodyPr/>
          <a:lstStyle/>
          <a:p>
            <a:pPr>
              <a:defRPr/>
            </a:pPr>
            <a:fld id="{033CB7D2-F2B8-4D52-B383-C0594C156E17}" type="datetime1">
              <a:rPr lang="en-US" smtClean="0"/>
              <a:t>7/25/2016</a:t>
            </a:fld>
            <a:endParaRPr lang="en-US"/>
          </a:p>
        </p:txBody>
      </p:sp>
      <p:sp>
        <p:nvSpPr>
          <p:cNvPr id="5" name="Footer Placeholder 4"/>
          <p:cNvSpPr>
            <a:spLocks noGrp="1"/>
          </p:cNvSpPr>
          <p:nvPr>
            <p:ph type="ftr" sz="quarter" idx="11"/>
          </p:nvPr>
        </p:nvSpPr>
        <p:spPr/>
        <p:txBody>
          <a:body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
        <p:nvSpPr>
          <p:cNvPr id="9" name="Content Placeholder 2"/>
          <p:cNvSpPr>
            <a:spLocks noGrp="1"/>
          </p:cNvSpPr>
          <p:nvPr>
            <p:ph idx="1"/>
          </p:nvPr>
        </p:nvSpPr>
        <p:spPr>
          <a:xfrm>
            <a:off x="533400" y="990600"/>
            <a:ext cx="8229600" cy="4525963"/>
          </a:xfrm>
        </p:spPr>
        <p:txBody>
          <a:bodyPr/>
          <a:lstStyle/>
          <a:p>
            <a:r>
              <a:rPr sz="2800" dirty="0" err="1" smtClean="0"/>
              <a:t>WInnForum</a:t>
            </a:r>
            <a:r>
              <a:rPr sz="2800" dirty="0" smtClean="0"/>
              <a:t> 3.5 GHz stakeholders</a:t>
            </a:r>
          </a:p>
          <a:p>
            <a:pPr lvl="1"/>
            <a:r>
              <a:rPr lang="en-US" sz="2400" dirty="0" smtClean="0"/>
              <a:t>Any updates on 1900.5 use? John is presenting Friday Morning</a:t>
            </a:r>
          </a:p>
          <a:p>
            <a:pPr lvl="1"/>
            <a:r>
              <a:rPr lang="en-US" sz="2400" dirty="0" smtClean="0"/>
              <a:t>Share draft with FCC?  No.</a:t>
            </a:r>
            <a:endParaRPr sz="2400" dirty="0" smtClean="0"/>
          </a:p>
          <a:p>
            <a:r>
              <a:rPr lang="en-US" sz="2800" dirty="0" smtClean="0"/>
              <a:t>NSC</a:t>
            </a:r>
          </a:p>
          <a:p>
            <a:pPr lvl="1"/>
            <a:r>
              <a:rPr lang="en-US" sz="2400" dirty="0" smtClean="0"/>
              <a:t>Core “Rules” and “Policies” projects deferred</a:t>
            </a:r>
          </a:p>
          <a:p>
            <a:pPr lvl="2"/>
            <a:r>
              <a:rPr lang="en-US" sz="2000" dirty="0" smtClean="0"/>
              <a:t>Rules &amp; Policies probably 2017</a:t>
            </a:r>
          </a:p>
          <a:p>
            <a:pPr lvl="1"/>
            <a:r>
              <a:rPr lang="en-US" sz="2400" dirty="0" smtClean="0"/>
              <a:t>One policy architecture and a “spectrum aggregation” program with policies went forward</a:t>
            </a:r>
          </a:p>
          <a:p>
            <a:r>
              <a:rPr lang="en-US" sz="2800" dirty="0" smtClean="0"/>
              <a:t>Standards paper in process</a:t>
            </a:r>
          </a:p>
          <a:p>
            <a:pPr lvl="1"/>
            <a:r>
              <a:rPr lang="en-US" sz="2400" dirty="0" smtClean="0"/>
              <a:t>Start paper on 1900.5.2</a:t>
            </a:r>
          </a:p>
          <a:p>
            <a:r>
              <a:rPr lang="en-US" sz="2800" dirty="0" smtClean="0"/>
              <a:t>Vita 49 interactions?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Meeting Planning</a:t>
            </a:r>
          </a:p>
        </p:txBody>
      </p:sp>
      <p:sp>
        <p:nvSpPr>
          <p:cNvPr id="3" name="Content Placeholder 2"/>
          <p:cNvSpPr>
            <a:spLocks noGrp="1"/>
          </p:cNvSpPr>
          <p:nvPr>
            <p:ph idx="1"/>
          </p:nvPr>
        </p:nvSpPr>
        <p:spPr/>
        <p:txBody>
          <a:bodyPr/>
          <a:lstStyle/>
          <a:p>
            <a:r>
              <a:rPr lang="en-US" dirty="0" smtClean="0"/>
              <a:t>No August Meeting</a:t>
            </a:r>
          </a:p>
          <a:p>
            <a:r>
              <a:rPr lang="en-US" dirty="0" smtClean="0"/>
              <a:t>September meeting on 9/5/16 @ 11:30 ET</a:t>
            </a:r>
          </a:p>
          <a:p>
            <a:r>
              <a:rPr lang="en-US" dirty="0" smtClean="0"/>
              <a:t>Ad </a:t>
            </a:r>
            <a:r>
              <a:rPr lang="en-US" dirty="0" err="1" smtClean="0"/>
              <a:t>Hocs</a:t>
            </a:r>
            <a:r>
              <a:rPr lang="en-US" dirty="0" smtClean="0"/>
              <a:t>?</a:t>
            </a:r>
          </a:p>
        </p:txBody>
      </p:sp>
      <p:sp>
        <p:nvSpPr>
          <p:cNvPr id="4" name="Date Placeholder 3"/>
          <p:cNvSpPr>
            <a:spLocks noGrp="1"/>
          </p:cNvSpPr>
          <p:nvPr>
            <p:ph type="dt" sz="half" idx="10"/>
          </p:nvPr>
        </p:nvSpPr>
        <p:spPr/>
        <p:txBody>
          <a:bodyPr/>
          <a:lstStyle/>
          <a:p>
            <a:pPr>
              <a:defRPr/>
            </a:pPr>
            <a:fld id="{CF789DE0-D154-4407-AE3C-486C3BF61DE5}" type="datetime1">
              <a:rPr lang="en-US" smtClean="0"/>
              <a:t>7/25/2016</a:t>
            </a:fld>
            <a:endParaRPr lang="en-US"/>
          </a:p>
        </p:txBody>
      </p:sp>
      <p:sp>
        <p:nvSpPr>
          <p:cNvPr id="5" name="Footer Placeholder 4"/>
          <p:cNvSpPr>
            <a:spLocks noGrp="1"/>
          </p:cNvSpPr>
          <p:nvPr>
            <p:ph type="ftr" sz="quarter" idx="11"/>
          </p:nvPr>
        </p:nvSpPr>
        <p:spPr/>
        <p:txBody>
          <a:body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2336411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a:t>
            </a:r>
            <a:r>
              <a:rPr lang="en-US" dirty="0" smtClean="0"/>
              <a:t>Meetings</a:t>
            </a:r>
            <a:r>
              <a:rPr lang="en-US" dirty="0"/>
              <a:t/>
            </a:r>
            <a:br>
              <a:rPr lang="en-US" dirty="0"/>
            </a:br>
            <a:r>
              <a:rPr lang="en-US" dirty="0" smtClean="0"/>
              <a:t>7/26/16 </a:t>
            </a:r>
            <a:r>
              <a:rPr lang="en-US" dirty="0"/>
              <a:t>– </a:t>
            </a:r>
            <a:r>
              <a:rPr lang="en-US" dirty="0" smtClean="0"/>
              <a:t>7/28/16</a:t>
            </a:r>
            <a:endParaRPr lang="en-US" dirty="0"/>
          </a:p>
        </p:txBody>
      </p:sp>
      <p:sp>
        <p:nvSpPr>
          <p:cNvPr id="4" name="Date Placeholder 3"/>
          <p:cNvSpPr>
            <a:spLocks noGrp="1"/>
          </p:cNvSpPr>
          <p:nvPr>
            <p:ph type="dt" sz="half" idx="10"/>
          </p:nvPr>
        </p:nvSpPr>
        <p:spPr/>
        <p:txBody>
          <a:bodyPr/>
          <a:lstStyle/>
          <a:p>
            <a:pPr>
              <a:defRPr/>
            </a:pPr>
            <a:fld id="{03CA3CE1-61C9-4588-A93F-A28A9A3D3A51}" type="datetime1">
              <a:rPr lang="en-US" smtClean="0"/>
              <a:t>7/25/2016</a:t>
            </a:fld>
            <a:endParaRPr lang="en-US"/>
          </a:p>
        </p:txBody>
      </p:sp>
      <p:sp>
        <p:nvSpPr>
          <p:cNvPr id="5" name="Footer Placeholder 4"/>
          <p:cNvSpPr>
            <a:spLocks noGrp="1"/>
          </p:cNvSpPr>
          <p:nvPr>
            <p:ph type="ftr" sz="quarter" idx="11"/>
          </p:nvPr>
        </p:nvSpPr>
        <p:spPr/>
        <p:txBody>
          <a:body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D2EFD7D6-C490-47FC-90DB-69E2DDC5F38D}" type="datetime1">
              <a:rPr lang="en-US" smtClean="0"/>
              <a:t>7/25/2016</a:t>
            </a:fld>
            <a:endParaRPr lang="en-US"/>
          </a:p>
        </p:txBody>
      </p:sp>
      <p:sp>
        <p:nvSpPr>
          <p:cNvPr id="3" name="Footer Placeholder 2"/>
          <p:cNvSpPr>
            <a:spLocks noGrp="1"/>
          </p:cNvSpPr>
          <p:nvPr>
            <p:ph type="ftr" sz="quarter" idx="11"/>
          </p:nvPr>
        </p:nvSpPr>
        <p:spPr/>
        <p:txBody>
          <a:bodyPr/>
          <a:lstStyle/>
          <a:p>
            <a:pPr>
              <a:defRPr/>
            </a:pPr>
            <a:r>
              <a:rPr lang="en-US" smtClean="0"/>
              <a:t>Doc #: 5-16-0023-01-agen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DF73E685-2036-4DAD-B4C4-30BDB292C668}" type="datetime1">
              <a:rPr lang="en-US" smtClean="0"/>
              <a:t>7/25/2016</a:t>
            </a:fld>
            <a:endParaRPr lang="en-US"/>
          </a:p>
        </p:txBody>
      </p:sp>
      <p:sp>
        <p:nvSpPr>
          <p:cNvPr id="4" name="Footer Placeholder 3"/>
          <p:cNvSpPr>
            <a:spLocks noGrp="1"/>
          </p:cNvSpPr>
          <p:nvPr>
            <p:ph type="ftr" sz="quarter" idx="11"/>
          </p:nvPr>
        </p:nvSpPr>
        <p:spPr/>
        <p:txBody>
          <a:bodyPr/>
          <a:lstStyle/>
          <a:p>
            <a:pPr>
              <a:defRPr/>
            </a:pPr>
            <a:r>
              <a:rPr lang="en-US" smtClean="0"/>
              <a:t>Doc #: 5-16-0023-01-agen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3</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017589236"/>
              </p:ext>
            </p:extLst>
          </p:nvPr>
        </p:nvGraphicFramePr>
        <p:xfrm>
          <a:off x="762000" y="916060"/>
          <a:ext cx="5638801" cy="4692694"/>
        </p:xfrm>
        <a:graphic>
          <a:graphicData uri="http://schemas.openxmlformats.org/drawingml/2006/table">
            <a:tbl>
              <a:tblPr>
                <a:tableStyleId>{5C22544A-7EE6-4342-B048-85BDC9FD1C3A}</a:tableStyleId>
              </a:tblPr>
              <a:tblGrid>
                <a:gridCol w="457200"/>
                <a:gridCol w="381000"/>
                <a:gridCol w="381000"/>
                <a:gridCol w="457200"/>
                <a:gridCol w="685800"/>
                <a:gridCol w="609600"/>
                <a:gridCol w="685800"/>
                <a:gridCol w="1981201"/>
              </a:tblGrid>
              <a:tr h="500183">
                <a:tc>
                  <a:txBody>
                    <a:bodyPr/>
                    <a:lstStyle/>
                    <a:p>
                      <a:pPr algn="l" fontAlgn="b"/>
                      <a:r>
                        <a:rPr lang="en-US" sz="1000" b="0" i="0" u="none" strike="noStrike" dirty="0" smtClean="0">
                          <a:solidFill>
                            <a:srgbClr val="000000"/>
                          </a:solidFill>
                          <a:effectLst/>
                          <a:latin typeface="Calibri" panose="020F0502020204030204" pitchFamily="34" charset="0"/>
                        </a:rPr>
                        <a:t>Paid</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7/26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7/27</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7/28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947" marR="6947" marT="6947"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947" marR="6947" marT="6947" marB="0" anchor="b"/>
                </a:tc>
              </a:tr>
              <a:tr h="191042">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6947" marR="6947" marT="6947"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Foundry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Nikolich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Self</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Stephen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Berger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TEM Consulting</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Sam</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Tree>
    <p:extLst>
      <p:ext uri="{BB962C8B-B14F-4D97-AF65-F5344CB8AC3E}">
        <p14:creationId xmlns:p14="http://schemas.microsoft.com/office/powerpoint/2010/main" val="292978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Tues </a:t>
            </a:r>
            <a:r>
              <a:rPr lang="en-US" dirty="0" smtClean="0"/>
              <a:t>7/26/16</a:t>
            </a:r>
            <a:endParaRPr lang="en-US" dirty="0"/>
          </a:p>
        </p:txBody>
      </p:sp>
      <p:sp>
        <p:nvSpPr>
          <p:cNvPr id="2" name="Date Placeholder 1"/>
          <p:cNvSpPr>
            <a:spLocks noGrp="1"/>
          </p:cNvSpPr>
          <p:nvPr>
            <p:ph type="dt" sz="half" idx="10"/>
          </p:nvPr>
        </p:nvSpPr>
        <p:spPr/>
        <p:txBody>
          <a:bodyPr/>
          <a:lstStyle/>
          <a:p>
            <a:pPr>
              <a:defRPr/>
            </a:pPr>
            <a:fld id="{CD693951-8E03-4382-AB95-2061A5171CF1}" type="datetime1">
              <a:rPr lang="en-US" smtClean="0"/>
              <a:t>7/25/2016</a:t>
            </a:fld>
            <a:endParaRPr lang="en-US"/>
          </a:p>
        </p:txBody>
      </p:sp>
      <p:sp>
        <p:nvSpPr>
          <p:cNvPr id="3" name="Footer Placeholder 2"/>
          <p:cNvSpPr>
            <a:spLocks noGrp="1"/>
          </p:cNvSpPr>
          <p:nvPr>
            <p:ph type="ftr" sz="quarter" idx="11"/>
          </p:nvPr>
        </p:nvSpPr>
        <p:spPr/>
        <p:txBody>
          <a:bodyPr/>
          <a:lstStyle/>
          <a:p>
            <a:pPr>
              <a:defRPr/>
            </a:pPr>
            <a:r>
              <a:rPr lang="en-US" smtClean="0"/>
              <a:t>Doc #: 5-16-0023-01-agen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5" name="Picture 4"/>
          <p:cNvPicPr>
            <a:picLocks noChangeAspect="1"/>
          </p:cNvPicPr>
          <p:nvPr/>
        </p:nvPicPr>
        <p:blipFill>
          <a:blip r:embed="rId2"/>
          <a:stretch>
            <a:fillRect/>
          </a:stretch>
        </p:blipFill>
        <p:spPr>
          <a:xfrm>
            <a:off x="1219200" y="1066800"/>
            <a:ext cx="6228898" cy="5270501"/>
          </a:xfrm>
          <a:prstGeom prst="rect">
            <a:avLst/>
          </a:prstGeom>
        </p:spPr>
      </p:pic>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Wed </a:t>
            </a:r>
            <a:r>
              <a:rPr lang="en-US" dirty="0" smtClean="0"/>
              <a:t>7/27/16</a:t>
            </a:r>
            <a:endParaRPr lang="en-US" dirty="0"/>
          </a:p>
        </p:txBody>
      </p:sp>
      <p:sp>
        <p:nvSpPr>
          <p:cNvPr id="2" name="Date Placeholder 1"/>
          <p:cNvSpPr>
            <a:spLocks noGrp="1"/>
          </p:cNvSpPr>
          <p:nvPr>
            <p:ph type="dt" sz="half" idx="10"/>
          </p:nvPr>
        </p:nvSpPr>
        <p:spPr/>
        <p:txBody>
          <a:bodyPr/>
          <a:lstStyle/>
          <a:p>
            <a:pPr>
              <a:defRPr/>
            </a:pPr>
            <a:fld id="{3CF1BB42-3045-4D8B-B0C8-57C7F5426033}" type="datetime1">
              <a:rPr lang="en-US" smtClean="0"/>
              <a:t>7/25/2016</a:t>
            </a:fld>
            <a:endParaRPr lang="en-US"/>
          </a:p>
        </p:txBody>
      </p:sp>
      <p:sp>
        <p:nvSpPr>
          <p:cNvPr id="3" name="Footer Placeholder 2"/>
          <p:cNvSpPr>
            <a:spLocks noGrp="1"/>
          </p:cNvSpPr>
          <p:nvPr>
            <p:ph type="ftr" sz="quarter" idx="11"/>
          </p:nvPr>
        </p:nvSpPr>
        <p:spPr/>
        <p:txBody>
          <a:bodyPr/>
          <a:lstStyle/>
          <a:p>
            <a:pPr>
              <a:defRPr/>
            </a:pPr>
            <a:r>
              <a:rPr lang="en-US" smtClean="0"/>
              <a:t>Doc #: 5-16-0023-01-agen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8" name="Picture 7"/>
          <p:cNvPicPr>
            <a:picLocks noChangeAspect="1"/>
          </p:cNvPicPr>
          <p:nvPr/>
        </p:nvPicPr>
        <p:blipFill>
          <a:blip r:embed="rId2"/>
          <a:stretch>
            <a:fillRect/>
          </a:stretch>
        </p:blipFill>
        <p:spPr>
          <a:xfrm>
            <a:off x="609600" y="1676400"/>
            <a:ext cx="7333620" cy="4114798"/>
          </a:xfrm>
          <a:prstGeom prst="rect">
            <a:avLst/>
          </a:prstGeom>
        </p:spPr>
      </p:pic>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a:t>
            </a:r>
            <a:r>
              <a:rPr lang="en-US" dirty="0" err="1"/>
              <a:t>Thur</a:t>
            </a:r>
            <a:r>
              <a:rPr lang="en-US" dirty="0"/>
              <a:t> </a:t>
            </a:r>
            <a:r>
              <a:rPr lang="en-US" dirty="0" smtClean="0"/>
              <a:t>7/28/16</a:t>
            </a:r>
            <a:endParaRPr lang="en-US" dirty="0"/>
          </a:p>
        </p:txBody>
      </p:sp>
      <p:sp>
        <p:nvSpPr>
          <p:cNvPr id="3" name="Date Placeholder 2"/>
          <p:cNvSpPr>
            <a:spLocks noGrp="1"/>
          </p:cNvSpPr>
          <p:nvPr>
            <p:ph type="dt" sz="half" idx="10"/>
          </p:nvPr>
        </p:nvSpPr>
        <p:spPr/>
        <p:txBody>
          <a:bodyPr/>
          <a:lstStyle/>
          <a:p>
            <a:pPr>
              <a:defRPr/>
            </a:pPr>
            <a:fld id="{861CB49C-4CA0-4BB3-B931-DDEECC72D70F}" type="datetime1">
              <a:rPr lang="en-US" smtClean="0"/>
              <a:t>7/25/2016</a:t>
            </a:fld>
            <a:endParaRPr lang="en-US"/>
          </a:p>
        </p:txBody>
      </p:sp>
      <p:sp>
        <p:nvSpPr>
          <p:cNvPr id="4" name="Footer Placeholder 3"/>
          <p:cNvSpPr>
            <a:spLocks noGrp="1"/>
          </p:cNvSpPr>
          <p:nvPr>
            <p:ph type="ftr" sz="quarter" idx="11"/>
          </p:nvPr>
        </p:nvSpPr>
        <p:spPr/>
        <p:txBody>
          <a:bodyPr/>
          <a:lstStyle/>
          <a:p>
            <a:pPr>
              <a:defRPr/>
            </a:pPr>
            <a:r>
              <a:rPr lang="en-US" smtClean="0"/>
              <a:t>Doc #: 5-16-0023-01-agen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sp>
        <p:nvSpPr>
          <p:cNvPr id="9" name="TextBox 8"/>
          <p:cNvSpPr txBox="1"/>
          <p:nvPr/>
        </p:nvSpPr>
        <p:spPr>
          <a:xfrm>
            <a:off x="2376712" y="6097566"/>
            <a:ext cx="3909788" cy="369332"/>
          </a:xfrm>
          <a:prstGeom prst="rect">
            <a:avLst/>
          </a:prstGeom>
          <a:noFill/>
        </p:spPr>
        <p:txBody>
          <a:bodyPr wrap="none" rtlCol="0">
            <a:spAutoFit/>
          </a:bodyPr>
          <a:lstStyle/>
          <a:p>
            <a:r>
              <a:rPr lang="en-US" dirty="0" smtClean="0"/>
              <a:t>1900.5 will adjourn after this meeting…</a:t>
            </a:r>
            <a:endParaRPr lang="en-US" dirty="0"/>
          </a:p>
        </p:txBody>
      </p:sp>
      <p:pic>
        <p:nvPicPr>
          <p:cNvPr id="6" name="Picture 5"/>
          <p:cNvPicPr>
            <a:picLocks noChangeAspect="1"/>
          </p:cNvPicPr>
          <p:nvPr/>
        </p:nvPicPr>
        <p:blipFill>
          <a:blip r:embed="rId2"/>
          <a:stretch>
            <a:fillRect/>
          </a:stretch>
        </p:blipFill>
        <p:spPr>
          <a:xfrm>
            <a:off x="457200" y="1212995"/>
            <a:ext cx="8056684" cy="4738356"/>
          </a:xfrm>
          <a:prstGeom prst="rect">
            <a:avLst/>
          </a:prstGeom>
        </p:spPr>
      </p:pic>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FA2104BD-FDDC-4025-91AA-5E92FC4039C1}" type="datetime1">
              <a:rPr lang="en-US" smtClean="0"/>
              <a:t>7/25/2016</a:t>
            </a:fld>
            <a:endParaRPr lang="en-US"/>
          </a:p>
        </p:txBody>
      </p:sp>
      <p:sp>
        <p:nvSpPr>
          <p:cNvPr id="3" name="Footer Placeholder 2"/>
          <p:cNvSpPr>
            <a:spLocks noGrp="1"/>
          </p:cNvSpPr>
          <p:nvPr>
            <p:ph type="ftr" sz="quarter" idx="11"/>
          </p:nvPr>
        </p:nvSpPr>
        <p:spPr/>
        <p:txBody>
          <a:bodyPr/>
          <a:lstStyle/>
          <a:p>
            <a:pPr>
              <a:defRPr/>
            </a:pPr>
            <a:r>
              <a:rPr lang="en-US" smtClean="0"/>
              <a:t>Doc #: 5-16-0023-01-agen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533400" y="539115"/>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a:t>
            </a:r>
            <a:r>
              <a:rPr lang="en-US" dirty="0" smtClean="0">
                <a:latin typeface="Times New Roman" pitchFamily="18" charset="0"/>
              </a:rPr>
              <a:t>7/26/16</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a:t>
            </a:r>
            <a:r>
              <a:rPr lang="en-US" dirty="0" smtClean="0">
                <a:latin typeface="Times New Roman" pitchFamily="18" charset="0"/>
              </a:rPr>
              <a:t>Status</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1900.5.2 Status</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1900.5.2 Comment Resolution</a:t>
            </a:r>
          </a:p>
          <a:p>
            <a:pPr marL="119063" indent="0"/>
            <a:r>
              <a:rPr lang="en-US" dirty="0">
                <a:latin typeface="Times New Roman" pitchFamily="18" charset="0"/>
              </a:rPr>
              <a:t>DAY 2 – </a:t>
            </a:r>
            <a:r>
              <a:rPr lang="en-US" dirty="0" smtClean="0">
                <a:latin typeface="Times New Roman" pitchFamily="18" charset="0"/>
              </a:rPr>
              <a:t>7/27/16</a:t>
            </a:r>
            <a:endParaRPr lang="en-US" dirty="0">
              <a:latin typeface="Times New Roman" pitchFamily="18" charset="0"/>
            </a:endParaRPr>
          </a:p>
          <a:p>
            <a:pPr>
              <a:buFont typeface="+mj-lt"/>
              <a:buAutoNum type="arabicPeriod" startAt="5"/>
            </a:pPr>
            <a:r>
              <a:rPr lang="en-US" dirty="0" smtClean="0">
                <a:latin typeface="Times New Roman" pitchFamily="18" charset="0"/>
              </a:rPr>
              <a:t>1900.5.1 Ad Hoc Drafting Review</a:t>
            </a:r>
            <a:endParaRPr lang="en-US" dirty="0">
              <a:latin typeface="Times New Roman" pitchFamily="18" charset="0"/>
            </a:endParaRPr>
          </a:p>
          <a:p>
            <a:pPr marL="119063" indent="0"/>
            <a:r>
              <a:rPr lang="en-US" dirty="0" smtClean="0">
                <a:latin typeface="Times New Roman" pitchFamily="18" charset="0"/>
              </a:rPr>
              <a:t>DAY </a:t>
            </a:r>
            <a:r>
              <a:rPr lang="en-US" dirty="0">
                <a:latin typeface="Times New Roman" pitchFamily="18" charset="0"/>
              </a:rPr>
              <a:t>3 – 3/24/16</a:t>
            </a:r>
          </a:p>
          <a:p>
            <a:pPr>
              <a:buFont typeface="+mj-lt"/>
              <a:buAutoNum type="arabicPeriod" startAt="6"/>
            </a:pPr>
            <a:r>
              <a:rPr lang="en-US" dirty="0" smtClean="0">
                <a:latin typeface="Times New Roman" pitchFamily="18" charset="0"/>
              </a:rPr>
              <a:t>1900.5.2 Ad Hoc on Comment Resolution</a:t>
            </a:r>
          </a:p>
          <a:p>
            <a:pPr marL="119063" indent="0"/>
            <a:r>
              <a:rPr lang="en-US" dirty="0" smtClean="0">
                <a:latin typeface="Times New Roman" pitchFamily="18" charset="0"/>
              </a:rPr>
              <a:t>(Last half our of meeting – Full WG meeting)</a:t>
            </a:r>
            <a:endParaRPr lang="en-US" dirty="0">
              <a:latin typeface="Times New Roman" pitchFamily="18" charset="0"/>
            </a:endParaRPr>
          </a:p>
          <a:p>
            <a:pPr>
              <a:buFont typeface="+mj-lt"/>
              <a:buAutoNum type="arabicPeriod" startAt="7"/>
            </a:pPr>
            <a:r>
              <a:rPr lang="en-US" dirty="0" smtClean="0">
                <a:latin typeface="Times New Roman" pitchFamily="18" charset="0"/>
              </a:rPr>
              <a:t>Any required closing motions</a:t>
            </a:r>
          </a:p>
          <a:p>
            <a:pPr>
              <a:buFont typeface="Calibri" pitchFamily="34" charset="0"/>
              <a:buAutoNum type="arabicPeriod" startAt="7"/>
            </a:pPr>
            <a:r>
              <a:rPr lang="en-US" dirty="0" smtClean="0">
                <a:latin typeface="Times New Roman" pitchFamily="18" charset="0"/>
              </a:rPr>
              <a:t>1900.5 </a:t>
            </a:r>
            <a:r>
              <a:rPr lang="en-US" dirty="0">
                <a:latin typeface="Times New Roman" pitchFamily="18" charset="0"/>
              </a:rPr>
              <a:t>marketing </a:t>
            </a:r>
          </a:p>
          <a:p>
            <a:pPr>
              <a:buFont typeface="Calibri" pitchFamily="34" charset="0"/>
              <a:buAutoNum type="arabicPeriod" startAt="7"/>
            </a:pPr>
            <a:r>
              <a:rPr lang="en-US" dirty="0">
                <a:latin typeface="Times New Roman" pitchFamily="18" charset="0"/>
              </a:rPr>
              <a:t>1900.5 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5C733709-0CC4-4498-9610-731EBDA5E5FD}" type="datetime1">
              <a:rPr lang="en-US" smtClean="0"/>
              <a:t>7/25/2016</a:t>
            </a:fld>
            <a:endParaRPr lang="en-US"/>
          </a:p>
        </p:txBody>
      </p:sp>
      <p:sp>
        <p:nvSpPr>
          <p:cNvPr id="3" name="Footer Placeholder 2"/>
          <p:cNvSpPr>
            <a:spLocks noGrp="1"/>
          </p:cNvSpPr>
          <p:nvPr>
            <p:ph type="ftr" sz="quarter" idx="11"/>
          </p:nvPr>
        </p:nvSpPr>
        <p:spPr/>
        <p:txBody>
          <a:bodyPr/>
          <a:lstStyle/>
          <a:p>
            <a:pPr>
              <a:defRPr/>
            </a:pPr>
            <a:r>
              <a:rPr lang="en-US" smtClean="0"/>
              <a:t>Doc #: 5-16-0023-01-agen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8</a:t>
            </a:fld>
            <a:endParaRPr lang="en-US"/>
          </a:p>
        </p:txBody>
      </p:sp>
      <p:sp>
        <p:nvSpPr>
          <p:cNvPr id="5" name="Right Arrow 4"/>
          <p:cNvSpPr/>
          <p:nvPr/>
        </p:nvSpPr>
        <p:spPr>
          <a:xfrm>
            <a:off x="304800" y="8382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dirty="0" smtClean="0"/>
              <a:t>xxx</a:t>
            </a:r>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FBE994DE-6871-48A3-BC59-BCBB597CBAF5}" type="datetime1">
              <a:rPr lang="en-US" smtClean="0"/>
              <a:t>7/25/2016</a:t>
            </a:fld>
            <a:endParaRPr lang="en-US"/>
          </a:p>
        </p:txBody>
      </p:sp>
      <p:sp>
        <p:nvSpPr>
          <p:cNvPr id="5" name="Footer Placeholder 4"/>
          <p:cNvSpPr>
            <a:spLocks noGrp="1"/>
          </p:cNvSpPr>
          <p:nvPr>
            <p:ph type="ftr" sz="quarter" idx="11"/>
          </p:nvPr>
        </p:nvSpPr>
        <p:spPr/>
        <p:txBody>
          <a:bodyPr/>
          <a:lstStyle/>
          <a:p>
            <a:pPr>
              <a:defRPr/>
            </a:pPr>
            <a:r>
              <a:rPr lang="en-US" smtClean="0"/>
              <a:t>Doc #: 5-16-0023-01-agen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9</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13190</TotalTime>
  <Words>1402</Words>
  <Application>Microsoft Office PowerPoint</Application>
  <PresentationFormat>On-screen Show (4:3)</PresentationFormat>
  <Paragraphs>284</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Electronic Meeting Details Same for all 3 days</vt:lpstr>
      <vt:lpstr>Current Membership</vt:lpstr>
      <vt:lpstr>Tentative Schedule for Tues 7/26/16</vt:lpstr>
      <vt:lpstr>Tentative Schedule for Wed 7/27/16</vt:lpstr>
      <vt:lpstr>Tentative Schedule for Thur 7/28/16</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1900.5.1 Drafting Review (7/27/16)</vt:lpstr>
      <vt:lpstr>1900.5.2 Comment Resolution (7/28/16)</vt:lpstr>
      <vt:lpstr>Marketing Deep Dive (7/28/16)</vt:lpstr>
      <vt:lpstr>Future Meeting Planning</vt:lpstr>
      <vt:lpstr>IEEE 1900.5 Meetings 7/26/16 – 7/28/16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263</cp:revision>
  <dcterms:created xsi:type="dcterms:W3CDTF">2013-08-13T02:52:21Z</dcterms:created>
  <dcterms:modified xsi:type="dcterms:W3CDTF">2016-07-25T23:29:46Z</dcterms:modified>
</cp:coreProperties>
</file>