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8" r:id="rId14"/>
    <p:sldId id="335" r:id="rId15"/>
    <p:sldId id="369"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5FC62D1-DEF4-4464-AA26-D4530FF4951F}" type="datetime1">
              <a:rPr lang="en-US" smtClean="0"/>
              <a:t>6/5/2016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8D4D20-0A7C-435E-BE3E-0BD49175C848}" type="datetime1">
              <a:rPr lang="en-US" smtClean="0"/>
              <a:t>6/5/2016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F18219-5F2A-4204-9A2A-DA50F8B86493}" type="datetime1">
              <a:rPr lang="en-US" smtClean="0"/>
              <a:t>6/5/2016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FF38B9-B95E-45BA-922E-2044F510C8EB}" type="datetime1">
              <a:rPr lang="en-US" smtClean="0"/>
              <a:t>6/5/2016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6C08B0-E235-40A0-A8BE-04D050D4A1A6}" type="datetime1">
              <a:rPr lang="en-US" smtClean="0"/>
              <a:t>6/5/2016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F6E3AF-B754-4022-8EE2-6A5678740F9D}" type="datetime1">
              <a:rPr lang="en-US" smtClean="0"/>
              <a:t>6/5/2016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97BC254-DA67-463C-BF53-B7CDC35DB3FA}" type="datetime1">
              <a:rPr lang="en-US" smtClean="0"/>
              <a:t>6/5/2016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8F11AA8-C6D5-4EF2-B1CB-6040B593683A}" type="datetime1">
              <a:rPr lang="en-US" smtClean="0"/>
              <a:t>6/5/2016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32832D0-E747-44B0-99CA-9322442CD598}" type="datetime1">
              <a:rPr lang="en-US" smtClean="0"/>
              <a:t>6/5/2016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977A78-ADB0-4500-9A02-88204703D4EF}" type="datetime1">
              <a:rPr lang="en-US" smtClean="0"/>
              <a:t>6/5/2016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707047-6BED-4248-B925-7FCCEF13AE39}" type="datetime1">
              <a:rPr lang="en-US" smtClean="0"/>
              <a:t>6/5/2016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0706F4A-728C-4696-84EB-43AA13B21DF3}" type="datetime1">
              <a:rPr lang="en-US" smtClean="0"/>
              <a:t>6/5/2016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5-16-0018-00-agen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CA6D9EE-786C-475E-904B-BD22AF9F36FE}" type="datetime1">
              <a:rPr lang="en-US" smtClean="0">
                <a:solidFill>
                  <a:srgbClr val="000099"/>
                </a:solidFill>
              </a:rPr>
              <a:t>6/5/2016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1016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07 June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5 June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5-16-0018-00-agen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5-16-0018-00-agen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96443C3-8802-407B-AD9A-1DB71E332067}"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x</a:t>
            </a:r>
            <a:r>
              <a:rPr lang="en-US" dirty="0" smtClean="0"/>
              <a:t>xx (None at this time)</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86B71018-EACB-41F1-93ED-E33C73F04F81}"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Hoc for review?</a:t>
            </a:r>
          </a:p>
          <a:p>
            <a:r>
              <a:rPr lang="en-US" dirty="0" smtClean="0"/>
              <a:t>Other</a:t>
            </a:r>
          </a:p>
        </p:txBody>
      </p:sp>
      <p:sp>
        <p:nvSpPr>
          <p:cNvPr id="4" name="Date Placeholder 3"/>
          <p:cNvSpPr>
            <a:spLocks noGrp="1"/>
          </p:cNvSpPr>
          <p:nvPr>
            <p:ph type="dt" sz="half" idx="10"/>
          </p:nvPr>
        </p:nvSpPr>
        <p:spPr/>
        <p:txBody>
          <a:bodyPr/>
          <a:lstStyle/>
          <a:p>
            <a:pPr>
              <a:defRPr/>
            </a:pPr>
            <a:fld id="{65A7432D-E962-4A2F-A006-F445B1D9C33D}"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      4/25?</a:t>
            </a:r>
          </a:p>
          <a:p>
            <a:r>
              <a:rPr altLang="en-US" sz="1400" smtClean="0"/>
              <a:t>Complete Draft for Clause 6					1/16       </a:t>
            </a:r>
            <a:r>
              <a:rPr altLang="en-US" sz="1400" b="1" smtClean="0">
                <a:solidFill>
                  <a:srgbClr val="FF0000"/>
                </a:solidFill>
              </a:rPr>
              <a:t>2/16     4/25</a:t>
            </a:r>
            <a:endParaRPr altLang="en-US" sz="1400" smtClean="0"/>
          </a:p>
          <a:p>
            <a:r>
              <a:rPr altLang="en-US" sz="1400" smtClean="0"/>
              <a:t>Complete Draft for Clause 7					3/16  </a:t>
            </a:r>
            <a:r>
              <a:rPr altLang="en-US" sz="1400" b="1" smtClean="0">
                <a:solidFill>
                  <a:srgbClr val="FF0000"/>
                </a:solidFill>
              </a:rPr>
              <a:t>5/16…</a:t>
            </a:r>
          </a:p>
          <a:p>
            <a:r>
              <a:rPr altLang="en-US" sz="1400" smtClean="0"/>
              <a:t>Complete Draft for Clause 8					4/16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7D3640DA-53E4-4A9D-883A-5C0C07823819}"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16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0628E024-0F9A-4EDA-B5B7-F64D035FD096}"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1CA7E4A9-E3AE-428B-9DB5-62A04F6D8BA4}"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449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CE0CD93E-DEF8-464D-98F9-E1187682FB11}"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r>
              <a:rPr lang="en-US" dirty="0" smtClean="0"/>
              <a:t>?</a:t>
            </a:r>
          </a:p>
          <a:p>
            <a:pPr lvl="1"/>
            <a:r>
              <a:rPr lang="en-US" dirty="0" smtClean="0"/>
              <a:t>Share draft with FCC?</a:t>
            </a:r>
            <a:endParaRPr dirty="0" smtClean="0"/>
          </a:p>
          <a:p>
            <a:r>
              <a:rPr lang="en-US" dirty="0" smtClean="0"/>
              <a:t>NSC</a:t>
            </a:r>
          </a:p>
          <a:p>
            <a:pPr lvl="1"/>
            <a:r>
              <a:rPr lang="en-US" dirty="0" smtClean="0"/>
              <a:t>A number of activities relating to “Rules” and “Policies”</a:t>
            </a:r>
          </a:p>
          <a:p>
            <a:pPr lvl="2"/>
            <a:r>
              <a:rPr lang="en-US" dirty="0" smtClean="0"/>
              <a:t>Multiple opportunities to leverage 1900.5 standards…</a:t>
            </a:r>
          </a:p>
          <a:p>
            <a:r>
              <a:rPr lang="en-US" dirty="0" smtClean="0"/>
              <a:t>Standards paper in </a:t>
            </a:r>
            <a:r>
              <a:rPr lang="en-US" dirty="0" smtClean="0"/>
              <a:t>process</a:t>
            </a:r>
          </a:p>
          <a:p>
            <a:r>
              <a:rPr lang="en-US" dirty="0" smtClean="0"/>
              <a:t>Vita 49 interactions?</a:t>
            </a:r>
            <a:endParaRPr lang="en-US" dirty="0" smtClean="0"/>
          </a:p>
        </p:txBody>
      </p:sp>
      <p:sp>
        <p:nvSpPr>
          <p:cNvPr id="4" name="Date Placeholder 3"/>
          <p:cNvSpPr>
            <a:spLocks noGrp="1"/>
          </p:cNvSpPr>
          <p:nvPr>
            <p:ph type="dt" sz="quarter" idx="10"/>
          </p:nvPr>
        </p:nvSpPr>
        <p:spPr/>
        <p:txBody>
          <a:bodyPr/>
          <a:lstStyle/>
          <a:p>
            <a:pPr>
              <a:defRPr/>
            </a:pPr>
            <a:fld id="{3699A6C6-B7B1-4A25-B33A-4CEC854B63B4}"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GoToMeeting June 7 @ 11:30 AM EDT</a:t>
            </a:r>
          </a:p>
          <a:p>
            <a:r>
              <a:rPr lang="en-US" sz="2800" dirty="0" smtClean="0"/>
              <a:t>Ad </a:t>
            </a:r>
            <a:r>
              <a:rPr lang="en-US" sz="2800" dirty="0" err="1" smtClean="0"/>
              <a:t>Hocs</a:t>
            </a:r>
            <a:r>
              <a:rPr lang="en-US" sz="2800" dirty="0" smtClean="0"/>
              <a:t>?</a:t>
            </a:r>
          </a:p>
        </p:txBody>
      </p:sp>
      <p:sp>
        <p:nvSpPr>
          <p:cNvPr id="4" name="Date Placeholder 3"/>
          <p:cNvSpPr>
            <a:spLocks noGrp="1"/>
          </p:cNvSpPr>
          <p:nvPr>
            <p:ph type="dt" sz="quarter" idx="10"/>
          </p:nvPr>
        </p:nvSpPr>
        <p:spPr/>
        <p:txBody>
          <a:bodyPr/>
          <a:lstStyle/>
          <a:p>
            <a:pPr>
              <a:defRPr/>
            </a:pPr>
            <a:fld id="{D0F9371A-16D7-4008-BC50-D46D2925E334}"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a:t>5</a:t>
            </a:r>
            <a:r>
              <a:rPr lang="en-US" dirty="0" smtClean="0"/>
              <a:t>/2/16 @11:30 EST</a:t>
            </a:r>
            <a:endParaRPr lang="en-US" dirty="0"/>
          </a:p>
        </p:txBody>
      </p:sp>
      <p:sp>
        <p:nvSpPr>
          <p:cNvPr id="4" name="Date Placeholder 3"/>
          <p:cNvSpPr>
            <a:spLocks noGrp="1"/>
          </p:cNvSpPr>
          <p:nvPr>
            <p:ph type="dt" sz="half" idx="10"/>
          </p:nvPr>
        </p:nvSpPr>
        <p:spPr/>
        <p:txBody>
          <a:bodyPr/>
          <a:lstStyle/>
          <a:p>
            <a:pPr>
              <a:defRPr/>
            </a:pPr>
            <a:fld id="{56F7FD5C-0969-4925-BBF0-9F2C97A4BA58}"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212DEDE-D919-4068-B3B3-1D081351449C}"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1892B9C-8B99-4CE5-8D8A-DD1727796BD6}"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583BBDA3-32AF-4F7C-A71E-701F977B823D}" type="datetime1">
              <a:rPr lang="en-US" smtClean="0"/>
              <a:t>6/5/2016</a:t>
            </a:fld>
            <a:endParaRPr lang="en-US"/>
          </a:p>
        </p:txBody>
      </p:sp>
      <p:sp>
        <p:nvSpPr>
          <p:cNvPr id="4" name="Footer Placeholder 3"/>
          <p:cNvSpPr>
            <a:spLocks noGrp="1"/>
          </p:cNvSpPr>
          <p:nvPr>
            <p:ph type="ftr" sz="quarter" idx="11"/>
          </p:nvPr>
        </p:nvSpPr>
        <p:spPr/>
        <p:txBody>
          <a:bodyPr/>
          <a:lstStyle/>
          <a:p>
            <a:pPr>
              <a:defRPr/>
            </a:pPr>
            <a:r>
              <a:rPr lang="en-US" smtClean="0"/>
              <a:t>Doc #: 5-16-0018-00-agen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Review of current drafting? (after other activities)</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Schema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r>
              <a:rPr lang="en-US" dirty="0" smtClean="0">
                <a:latin typeface="Times New Roman" pitchFamily="18" charset="0"/>
              </a:rPr>
              <a:t> / FCC</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C29BE42-893C-4BE2-8B65-420DC01E1278}"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5-16-0018-00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F63E86C1-F79C-46DB-9D86-AB0C816F7D97}" type="datetime1">
              <a:rPr lang="en-US" smtClean="0"/>
              <a:t>6/5/2016</a:t>
            </a:fld>
            <a:endParaRPr lang="en-US"/>
          </a:p>
        </p:txBody>
      </p:sp>
      <p:sp>
        <p:nvSpPr>
          <p:cNvPr id="5" name="Footer Placeholder 4"/>
          <p:cNvSpPr>
            <a:spLocks noGrp="1"/>
          </p:cNvSpPr>
          <p:nvPr>
            <p:ph type="ftr" sz="quarter" idx="11"/>
          </p:nvPr>
        </p:nvSpPr>
        <p:spPr/>
        <p:txBody>
          <a:bodyPr/>
          <a:lstStyle/>
          <a:p>
            <a:pPr>
              <a:defRPr/>
            </a:pPr>
            <a:r>
              <a:rPr lang="en-US" smtClean="0"/>
              <a:t>Doc #: 5-16-0018-00-agen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4980ACA-0A4A-463D-8BA3-8CDD9FE83626}"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18F1F35-3717-4391-B4DB-AEEB3A3BE80D}"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C7EE01F-1BA1-4EE3-A584-80AC4595EE08}" type="datetime1">
              <a:rPr lang="en-US" smtClean="0"/>
              <a:t>6/5/2016</a:t>
            </a:fld>
            <a:endParaRPr lang="en-US"/>
          </a:p>
        </p:txBody>
      </p:sp>
      <p:sp>
        <p:nvSpPr>
          <p:cNvPr id="3" name="Footer Placeholder 2"/>
          <p:cNvSpPr>
            <a:spLocks noGrp="1"/>
          </p:cNvSpPr>
          <p:nvPr>
            <p:ph type="ftr" sz="quarter" idx="11"/>
          </p:nvPr>
        </p:nvSpPr>
        <p:spPr/>
        <p:txBody>
          <a:bodyPr/>
          <a:lstStyle/>
          <a:p>
            <a:pPr>
              <a:defRPr/>
            </a:pPr>
            <a:r>
              <a:rPr lang="en-US" smtClean="0"/>
              <a:t>Doc #: 5-16-0018-00-agen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8130</TotalTime>
  <Words>1370</Words>
  <Application>Microsoft Office PowerPoint</Application>
  <PresentationFormat>On-screen Show (4:3)</PresentationFormat>
  <Paragraphs>298</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5/2/16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220</cp:revision>
  <dcterms:created xsi:type="dcterms:W3CDTF">2013-08-13T02:52:21Z</dcterms:created>
  <dcterms:modified xsi:type="dcterms:W3CDTF">2016-06-06T03:12:11Z</dcterms:modified>
</cp:coreProperties>
</file>