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5" r:id="rId14"/>
    <p:sldId id="335" r:id="rId15"/>
    <p:sldId id="366"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9" d="100"/>
          <a:sy n="89" d="100"/>
        </p:scale>
        <p:origin x="101"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DAAD30-7C06-470D-AF70-946161B7FD51}" type="datetime1">
              <a:rPr lang="en-US" smtClean="0"/>
              <a:t>2/24/2016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2EDAA0-77F4-4ECC-9A91-4F8532599763}" type="datetime1">
              <a:rPr lang="en-US" smtClean="0"/>
              <a:t>2/24/2016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1CDA78-4E0A-4351-B67A-9A8D774E74FF}" type="datetime1">
              <a:rPr lang="en-US" smtClean="0"/>
              <a:t>2/24/2016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A1953C-C39C-41B7-84AC-4E4EAF49C3AE}" type="datetime1">
              <a:rPr lang="en-US" smtClean="0"/>
              <a:t>2/24/2016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CF6A8F-EC72-4CE0-B757-64BFC487D586}" type="datetime1">
              <a:rPr lang="en-US" smtClean="0"/>
              <a:t>2/24/2016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4977E27-099F-4C1F-86D3-EAEBF6868F01}" type="datetime1">
              <a:rPr lang="en-US" smtClean="0"/>
              <a:t>2/24/2016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29726CD-0925-4695-9FFF-4381762E0F2B}" type="datetime1">
              <a:rPr lang="en-US" smtClean="0"/>
              <a:t>2/24/2016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757558-807D-417B-9535-DE774DCCBCE4}" type="datetime1">
              <a:rPr lang="en-US" smtClean="0"/>
              <a:t>2/24/2016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BF3295-63B6-459F-BFC1-983CFE60C92C}" type="datetime1">
              <a:rPr lang="en-US" smtClean="0"/>
              <a:t>2/24/2016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760339-8A2A-49EA-9A52-4229025A5238}" type="datetime1">
              <a:rPr lang="en-US" smtClean="0"/>
              <a:t>2/24/2016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6EB6C6-4D59-4C7D-89B4-C0E1C5C7D4F9}" type="datetime1">
              <a:rPr lang="en-US" smtClean="0"/>
              <a:t>2/24/2016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35206AC-0742-403F-B56D-5971E8810DF4}" type="datetime1">
              <a:rPr lang="en-US" smtClean="0"/>
              <a:t>2/24/2016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5-16-0007-00-agen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61925D8-E4DE-430D-8E11-BE5116BD0FCD}" type="datetime1">
              <a:rPr lang="en-US" smtClean="0">
                <a:solidFill>
                  <a:srgbClr val="000099"/>
                </a:solidFill>
              </a:rPr>
              <a:t>2/24/2016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1512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March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24</a:t>
            </a:r>
            <a:r>
              <a:rPr lang="en-US" sz="1200" b="1" dirty="0" smtClean="0">
                <a:latin typeface="Arial" pitchFamily="34" charset="0"/>
                <a:cs typeface="Times New Roman" pitchFamily="18" charset="0"/>
              </a:rPr>
              <a:t> February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a:latin typeface="Arial" pitchFamily="34" charset="0"/>
                <a:cs typeface="Times New Roman" pitchFamily="18" charset="0"/>
              </a:rPr>
              <a:t>5-16-0007-00-agen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a:t>5-16-0007-00-agen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28F22E1-A2CD-43B9-9A33-9D19AF529759}"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xxx</a:t>
            </a:r>
            <a:endParaRPr dirty="0" smtClean="0"/>
          </a:p>
          <a:p>
            <a:r>
              <a:rPr dirty="0" smtClean="0"/>
              <a:t>Mover:  </a:t>
            </a:r>
            <a:endParaRPr lang="en-US" dirty="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B552EEE6-806D-45A8-9014-B4DFB2AA24CE}"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r>
              <a:rPr lang="en-US" dirty="0" smtClean="0"/>
              <a:t>Other</a:t>
            </a:r>
          </a:p>
        </p:txBody>
      </p:sp>
      <p:sp>
        <p:nvSpPr>
          <p:cNvPr id="4" name="Date Placeholder 3"/>
          <p:cNvSpPr>
            <a:spLocks noGrp="1"/>
          </p:cNvSpPr>
          <p:nvPr>
            <p:ph type="dt" sz="half" idx="10"/>
          </p:nvPr>
        </p:nvSpPr>
        <p:spPr/>
        <p:txBody>
          <a:bodyPr/>
          <a:lstStyle/>
          <a:p>
            <a:pPr>
              <a:defRPr/>
            </a:pPr>
            <a:fld id="{A990B755-45BC-4261-9522-623FC17F7AAD}"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dirty="0" smtClean="0"/>
              <a:t>Working Schedule for 1900.5.1</a:t>
            </a:r>
          </a:p>
        </p:txBody>
      </p:sp>
      <p:sp>
        <p:nvSpPr>
          <p:cNvPr id="8195" name="Content Placeholder 2"/>
          <p:cNvSpPr>
            <a:spLocks noGrp="1"/>
          </p:cNvSpPr>
          <p:nvPr>
            <p:ph idx="1"/>
          </p:nvPr>
        </p:nvSpPr>
        <p:spPr>
          <a:xfrm>
            <a:off x="381000" y="1447801"/>
            <a:ext cx="8229600" cy="3581400"/>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p>
          <a:p>
            <a:r>
              <a:rPr altLang="en-US" sz="1400" dirty="0" smtClean="0"/>
              <a:t>Complete Draft for Clause 6					1/16       </a:t>
            </a:r>
            <a:r>
              <a:rPr altLang="en-US" sz="1400" b="1" dirty="0" smtClean="0">
                <a:solidFill>
                  <a:srgbClr val="FF0000"/>
                </a:solidFill>
              </a:rPr>
              <a:t>2/16</a:t>
            </a:r>
            <a:endParaRPr altLang="en-US" sz="1400" dirty="0" smtClean="0"/>
          </a:p>
          <a:p>
            <a:r>
              <a:rPr altLang="en-US" sz="1400" dirty="0" smtClean="0"/>
              <a:t>Complete Draft for Clause 7					3/16</a:t>
            </a:r>
          </a:p>
          <a:p>
            <a:r>
              <a:rPr altLang="en-US" sz="1400" dirty="0" smtClean="0"/>
              <a:t>Complete Draft for Clause 8					4/16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557C56C7-7A3A-48AE-B900-8D53E3E1BA30}"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1373FFE1-7E36-4EB3-8C90-4D3110FCAD00}"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451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Draft updates in Response to Mandatory Editorial Coordination</a:t>
            </a:r>
          </a:p>
          <a:p>
            <a:pPr lvl="1"/>
            <a:r>
              <a:rPr lang="en-US" dirty="0" smtClean="0"/>
              <a:t>To be reviewed next week</a:t>
            </a:r>
            <a:endParaRPr dirty="0" smtClean="0"/>
          </a:p>
          <a:p>
            <a:r>
              <a:rPr lang="en-US" dirty="0" smtClean="0"/>
              <a:t>Start of 1900.5.2 Ballot?</a:t>
            </a:r>
          </a:p>
          <a:p>
            <a:pPr lvl="1"/>
            <a:r>
              <a:rPr lang="en-US" dirty="0" smtClean="0"/>
              <a:t>After review next week</a:t>
            </a:r>
            <a:endParaRPr dirty="0" smtClean="0"/>
          </a:p>
        </p:txBody>
      </p:sp>
      <p:sp>
        <p:nvSpPr>
          <p:cNvPr id="4" name="Date Placeholder 3"/>
          <p:cNvSpPr>
            <a:spLocks noGrp="1"/>
          </p:cNvSpPr>
          <p:nvPr>
            <p:ph type="dt" sz="quarter" idx="10"/>
          </p:nvPr>
        </p:nvSpPr>
        <p:spPr/>
        <p:txBody>
          <a:bodyPr/>
          <a:lstStyle/>
          <a:p>
            <a:pPr>
              <a:defRPr/>
            </a:pPr>
            <a:fld id="{1104FB44-C6D1-476B-9C2B-2F6C92501B33}"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resolutions available					3/30/16</a:t>
            </a:r>
          </a:p>
          <a:p>
            <a:r>
              <a:rPr altLang="en-US" sz="1400" smtClean="0"/>
              <a:t>Vote for Recirculation Ballot					4/5/16</a:t>
            </a:r>
          </a:p>
          <a:p>
            <a:r>
              <a:rPr altLang="en-US" sz="1400" smtClean="0"/>
              <a:t>Conduct Recirc Ballot					4/15/16</a:t>
            </a:r>
          </a:p>
          <a:p>
            <a:r>
              <a:rPr altLang="en-US" sz="1400" smtClean="0"/>
              <a:t>Ballot completes						4 /30/16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C658A29D-7071-4955-AF45-B7F966E1E200}"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5577A2C-8AEF-4270-9DDF-6413B8F9EB0E}"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4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26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flipH="1">
            <a:off x="8069210" y="25908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011955" y="2971800"/>
            <a:ext cx="867032" cy="369332"/>
          </a:xfrm>
          <a:prstGeom prst="rect">
            <a:avLst/>
          </a:prstGeom>
          <a:noFill/>
        </p:spPr>
        <p:txBody>
          <a:bodyPr wrap="none" rtlCol="0">
            <a:spAutoFit/>
          </a:bodyPr>
          <a:lstStyle/>
          <a:p>
            <a:r>
              <a:rPr lang="en-US" dirty="0" smtClean="0"/>
              <a:t>Started</a:t>
            </a:r>
            <a:endParaRPr lang="en-US" dirty="0"/>
          </a:p>
        </p:txBody>
      </p:sp>
    </p:spTree>
    <p:extLst>
      <p:ext uri="{BB962C8B-B14F-4D97-AF65-F5344CB8AC3E}">
        <p14:creationId xmlns:p14="http://schemas.microsoft.com/office/powerpoint/2010/main" val="340822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2/24/16</a:t>
            </a:r>
            <a:endParaRPr lang="en-US" dirty="0" smtClean="0"/>
          </a:p>
          <a:p>
            <a:pPr lvl="2"/>
            <a:r>
              <a:rPr lang="en-US" dirty="0" smtClean="0"/>
              <a:t>Prep for March meeting</a:t>
            </a:r>
            <a:endParaRPr lang="en-US" dirty="0"/>
          </a:p>
          <a:p>
            <a:pPr lvl="2"/>
            <a:endParaRPr lang="en-US" dirty="0" smtClean="0"/>
          </a:p>
          <a:p>
            <a:r>
              <a:rPr lang="en-US" dirty="0" smtClean="0"/>
              <a:t>Other activities?</a:t>
            </a:r>
          </a:p>
          <a:p>
            <a:pPr lvl="1"/>
            <a:r>
              <a:rPr lang="en-US" dirty="0" smtClean="0"/>
              <a:t>Disc. </a:t>
            </a:r>
            <a:r>
              <a:rPr lang="en-US" dirty="0" smtClean="0"/>
              <a:t>of using 1900.6 in </a:t>
            </a:r>
            <a:r>
              <a:rPr lang="en-US" dirty="0" err="1" smtClean="0"/>
              <a:t>WInnF</a:t>
            </a:r>
            <a:endParaRPr lang="en-US" dirty="0" smtClean="0"/>
          </a:p>
        </p:txBody>
      </p:sp>
      <p:sp>
        <p:nvSpPr>
          <p:cNvPr id="4" name="Date Placeholder 3"/>
          <p:cNvSpPr>
            <a:spLocks noGrp="1"/>
          </p:cNvSpPr>
          <p:nvPr>
            <p:ph type="dt" sz="quarter" idx="10"/>
          </p:nvPr>
        </p:nvSpPr>
        <p:spPr/>
        <p:txBody>
          <a:bodyPr/>
          <a:lstStyle/>
          <a:p>
            <a:pPr>
              <a:defRPr/>
            </a:pPr>
            <a:fld id="{FF35A715-1BFA-4632-9E23-68A1B54AE313}"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Will be presenting 1900.5 to them </a:t>
            </a:r>
            <a:endParaRPr dirty="0" smtClean="0"/>
          </a:p>
          <a:p>
            <a:r>
              <a:rPr lang="en-US" dirty="0" smtClean="0"/>
              <a:t>NSC</a:t>
            </a:r>
          </a:p>
          <a:p>
            <a:pPr lvl="1"/>
            <a:r>
              <a:rPr lang="en-US" dirty="0" smtClean="0"/>
              <a:t>Progressing but no major action till </a:t>
            </a:r>
            <a:r>
              <a:rPr lang="en-US" dirty="0" smtClean="0"/>
              <a:t>May</a:t>
            </a:r>
          </a:p>
          <a:p>
            <a:pPr lvl="2"/>
            <a:r>
              <a:rPr lang="en-US" dirty="0" smtClean="0"/>
              <a:t>1900.5 related activities may be even longer</a:t>
            </a:r>
            <a:endParaRPr lang="en-US" dirty="0" smtClean="0"/>
          </a:p>
          <a:p>
            <a:r>
              <a:rPr lang="en-US" dirty="0" smtClean="0"/>
              <a:t>Standards paper in process</a:t>
            </a:r>
          </a:p>
        </p:txBody>
      </p:sp>
      <p:sp>
        <p:nvSpPr>
          <p:cNvPr id="4" name="Date Placeholder 3"/>
          <p:cNvSpPr>
            <a:spLocks noGrp="1"/>
          </p:cNvSpPr>
          <p:nvPr>
            <p:ph type="dt" sz="quarter" idx="10"/>
          </p:nvPr>
        </p:nvSpPr>
        <p:spPr/>
        <p:txBody>
          <a:bodyPr/>
          <a:lstStyle/>
          <a:p>
            <a:pPr>
              <a:defRPr/>
            </a:pPr>
            <a:fld id="{C0B8A50A-5A6B-48C1-9079-26F49E85EF1B}"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457200" y="990600"/>
            <a:ext cx="8229600" cy="4525963"/>
          </a:xfrm>
        </p:spPr>
        <p:txBody>
          <a:bodyPr/>
          <a:lstStyle/>
          <a:p>
            <a:r>
              <a:rPr lang="en-US" dirty="0" smtClean="0"/>
              <a:t>Next WG meeting a F2F</a:t>
            </a:r>
          </a:p>
          <a:p>
            <a:pPr lvl="1"/>
            <a:r>
              <a:rPr lang="en-US" dirty="0" smtClean="0"/>
              <a:t>March. 21-24, 2016 @ IEEE in Piscataway NJ</a:t>
            </a:r>
          </a:p>
          <a:p>
            <a:pPr lvl="2"/>
            <a:r>
              <a:rPr lang="en-US" dirty="0" smtClean="0"/>
              <a:t>Meeting schedule in process</a:t>
            </a:r>
          </a:p>
          <a:p>
            <a:pPr lvl="1"/>
            <a:r>
              <a:rPr lang="en-US" dirty="0" smtClean="0"/>
              <a:t>Mat Sherman is host</a:t>
            </a:r>
          </a:p>
          <a:p>
            <a:pPr lvl="1"/>
            <a:r>
              <a:rPr lang="en-US" dirty="0" smtClean="0"/>
              <a:t>Focus will be comment </a:t>
            </a:r>
            <a:r>
              <a:rPr lang="en-US" dirty="0" smtClean="0"/>
              <a:t>resolution</a:t>
            </a:r>
          </a:p>
          <a:p>
            <a:pPr lvl="1"/>
            <a:r>
              <a:rPr lang="en-US" dirty="0" smtClean="0"/>
              <a:t>Who from IEEE 1900.5 will attend in-person?</a:t>
            </a:r>
            <a:endParaRPr lang="en-US" dirty="0" smtClean="0"/>
          </a:p>
          <a:p>
            <a:r>
              <a:rPr lang="en-US" dirty="0" smtClean="0"/>
              <a:t>Use WG call in if can’t make F2F in person</a:t>
            </a:r>
          </a:p>
        </p:txBody>
      </p:sp>
      <p:sp>
        <p:nvSpPr>
          <p:cNvPr id="4" name="Date Placeholder 3"/>
          <p:cNvSpPr>
            <a:spLocks noGrp="1"/>
          </p:cNvSpPr>
          <p:nvPr>
            <p:ph type="dt" sz="quarter" idx="10"/>
          </p:nvPr>
        </p:nvSpPr>
        <p:spPr/>
        <p:txBody>
          <a:bodyPr/>
          <a:lstStyle/>
          <a:p>
            <a:pPr>
              <a:defRPr/>
            </a:pPr>
            <a:fld id="{618A21C9-D111-4F73-9140-BB68F9E270E1}"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2/2/16 @11:30 EST</a:t>
            </a:r>
            <a:endParaRPr lang="en-US" dirty="0"/>
          </a:p>
        </p:txBody>
      </p:sp>
      <p:sp>
        <p:nvSpPr>
          <p:cNvPr id="4" name="Date Placeholder 3"/>
          <p:cNvSpPr>
            <a:spLocks noGrp="1"/>
          </p:cNvSpPr>
          <p:nvPr>
            <p:ph type="dt" sz="half" idx="10"/>
          </p:nvPr>
        </p:nvSpPr>
        <p:spPr/>
        <p:txBody>
          <a:bodyPr/>
          <a:lstStyle/>
          <a:p>
            <a:pPr>
              <a:defRPr/>
            </a:pPr>
            <a:fld id="{1C613290-0A36-42C1-8E60-D8756BF23F8B}"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1B75775E-0C96-41D8-BC1A-4A9044D55F55}"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0C9A9392-B8CE-402D-879B-8A61377F4A0D}"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42F810E2-82A7-4F28-A7EF-707AD4924C87}" type="datetime1">
              <a:rPr lang="en-US" smtClean="0"/>
              <a:t>2/24/2016</a:t>
            </a:fld>
            <a:endParaRPr lang="en-US"/>
          </a:p>
        </p:txBody>
      </p:sp>
      <p:sp>
        <p:nvSpPr>
          <p:cNvPr id="4" name="Footer Placeholder 3"/>
          <p:cNvSpPr>
            <a:spLocks noGrp="1"/>
          </p:cNvSpPr>
          <p:nvPr>
            <p:ph type="ftr" sz="quarter" idx="11"/>
          </p:nvPr>
        </p:nvSpPr>
        <p:spPr/>
        <p:txBody>
          <a:bodyPr/>
          <a:lstStyle/>
          <a:p>
            <a:pPr>
              <a:defRPr/>
            </a:pPr>
            <a:r>
              <a:rPr lang="en-US" smtClean="0"/>
              <a:t>Doc #: 5-16-0007-00-agen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Other?</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5677DB0-143D-4A59-A4C4-1B1238A1DA9C}"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xxx</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977CA60B-D2E0-4B92-B4CC-EAC93BBD69DE}" type="datetime1">
              <a:rPr lang="en-US" smtClean="0"/>
              <a:t>2/24/2016</a:t>
            </a:fld>
            <a:endParaRPr lang="en-US"/>
          </a:p>
        </p:txBody>
      </p:sp>
      <p:sp>
        <p:nvSpPr>
          <p:cNvPr id="5" name="Footer Placeholder 4"/>
          <p:cNvSpPr>
            <a:spLocks noGrp="1"/>
          </p:cNvSpPr>
          <p:nvPr>
            <p:ph type="ftr" sz="quarter" idx="11"/>
          </p:nvPr>
        </p:nvSpPr>
        <p:spPr/>
        <p:txBody>
          <a:bodyPr/>
          <a:lstStyle/>
          <a:p>
            <a:pPr>
              <a:defRPr/>
            </a:pPr>
            <a:r>
              <a:rPr lang="en-US" smtClean="0"/>
              <a:t>Doc #: 5-16-0007-00-agen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B59F4F9-3305-4FCC-BB75-47A7DF14D0E0}"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2F98EED2-5C86-487A-A19F-8B3CC8E531B4}"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33E6F75-4CE2-4317-A533-340BDDE14129}" type="datetime1">
              <a:rPr lang="en-US" smtClean="0"/>
              <a:t>2/24/2016</a:t>
            </a:fld>
            <a:endParaRPr lang="en-US"/>
          </a:p>
        </p:txBody>
      </p:sp>
      <p:sp>
        <p:nvSpPr>
          <p:cNvPr id="3" name="Footer Placeholder 2"/>
          <p:cNvSpPr>
            <a:spLocks noGrp="1"/>
          </p:cNvSpPr>
          <p:nvPr>
            <p:ph type="ftr" sz="quarter" idx="11"/>
          </p:nvPr>
        </p:nvSpPr>
        <p:spPr/>
        <p:txBody>
          <a:bodyPr/>
          <a:lstStyle/>
          <a:p>
            <a:pPr>
              <a:defRPr/>
            </a:pPr>
            <a:r>
              <a:rPr lang="en-US" smtClean="0"/>
              <a:t>Doc #: 5-16-0007-00-agen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8015</TotalTime>
  <Words>1391</Words>
  <Application>Microsoft Office PowerPoint</Application>
  <PresentationFormat>On-screen Show (4:3)</PresentationFormat>
  <Paragraphs>307</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2/2/16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209</cp:revision>
  <dcterms:created xsi:type="dcterms:W3CDTF">2013-08-13T02:52:21Z</dcterms:created>
  <dcterms:modified xsi:type="dcterms:W3CDTF">2016-02-24T15:59:14Z</dcterms:modified>
</cp:coreProperties>
</file>