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13" r:id="rId5"/>
    <p:sldId id="332" r:id="rId6"/>
    <p:sldId id="317" r:id="rId7"/>
    <p:sldId id="352" r:id="rId8"/>
    <p:sldId id="353" r:id="rId9"/>
    <p:sldId id="354" r:id="rId10"/>
    <p:sldId id="355" r:id="rId11"/>
    <p:sldId id="307" r:id="rId12"/>
    <p:sldId id="360" r:id="rId13"/>
    <p:sldId id="365" r:id="rId14"/>
    <p:sldId id="335" r:id="rId15"/>
    <p:sldId id="366"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9779D0F-95D0-414F-9DE7-A39B2C955A81}" type="datetime1">
              <a:rPr lang="en-US" smtClean="0"/>
              <a:t>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608FFD-CDDA-4F73-A6A4-945924D6D552}" type="datetime1">
              <a:rPr lang="en-US" smtClean="0"/>
              <a:t>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F711DD-8AC4-4BE8-88D4-6E1570512609}" type="datetime1">
              <a:rPr lang="en-US" smtClean="0"/>
              <a:t>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6751D5-D67C-46C2-B57C-AE423B571AA6}" type="datetime1">
              <a:rPr lang="en-US" smtClean="0"/>
              <a:t>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6A24312-B873-4679-810B-EE7167F3683F}" type="datetime1">
              <a:rPr lang="en-US" smtClean="0"/>
              <a:t>1/29/2016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687B251-8B0D-4BE4-8326-1397FD7E8AA5}" type="datetime1">
              <a:rPr lang="en-US" smtClean="0"/>
              <a:t>1/29/2016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A85C284-B1B2-4856-97BC-11D319E0E7CD}" type="datetime1">
              <a:rPr lang="en-US" smtClean="0"/>
              <a:t>1/29/2016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81DF5DF-0EBF-4C92-BA60-F93850B213C2}" type="datetime1">
              <a:rPr lang="en-US" smtClean="0"/>
              <a:t>1/29/2016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FAC399-FDCB-41DF-9E09-755009E55C67}" type="datetime1">
              <a:rPr lang="en-US" smtClean="0"/>
              <a:t>1/29/2016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E20082-FBD0-4443-826A-AB24821716EE}" type="datetime1">
              <a:rPr lang="en-US" smtClean="0"/>
              <a:t>1/29/2016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CA9B98-1358-4EE5-BC56-89ADF54BD07D}" type="datetime1">
              <a:rPr lang="en-US" smtClean="0"/>
              <a:t>1/29/2016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22BF385-4A32-4EC7-8D7A-83D5F7CF5089}" type="datetime1">
              <a:rPr lang="en-US" smtClean="0"/>
              <a:t>1/29/2016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5-16-0004-00-agen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blmancuso@ieee.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1C5BD7-0DF9-4819-94CD-E2056B0C6F81}" type="datetime1">
              <a:rPr lang="en-US" smtClean="0">
                <a:solidFill>
                  <a:srgbClr val="000099"/>
                </a:solidFill>
              </a:rPr>
              <a:t>1/29/2016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997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a:latin typeface="Arial" pitchFamily="34" charset="0"/>
                <a:cs typeface="Times New Roman" pitchFamily="18" charset="0"/>
              </a:rPr>
              <a:t>02 February </a:t>
            </a:r>
            <a:r>
              <a:rPr lang="en-US" sz="1200" b="1" dirty="0" smtClean="0">
                <a:latin typeface="Arial" pitchFamily="34" charset="0"/>
                <a:cs typeface="Times New Roman" pitchFamily="18" charset="0"/>
              </a:rPr>
              <a:t>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29</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January 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5-16-0004-00-agen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5-16-0004-00-agen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0044E4A-D92B-4EE4-AB23-571B0BE61682}" type="datetime1">
              <a:rPr lang="en-US" smtClean="0"/>
              <a:t>1/29/2016</a:t>
            </a:fld>
            <a:endParaRPr lang="en-US"/>
          </a:p>
        </p:txBody>
      </p:sp>
      <p:sp>
        <p:nvSpPr>
          <p:cNvPr id="3" name="Footer Placeholder 2"/>
          <p:cNvSpPr>
            <a:spLocks noGrp="1"/>
          </p:cNvSpPr>
          <p:nvPr>
            <p:ph type="ftr" sz="quarter" idx="11"/>
          </p:nvPr>
        </p:nvSpPr>
        <p:spPr/>
        <p:txBody>
          <a:bodyPr/>
          <a:lstStyle/>
          <a:p>
            <a:pPr>
              <a:defRPr/>
            </a:pPr>
            <a:r>
              <a:rPr lang="en-US" smtClean="0"/>
              <a:t>Doc #: 5-16-0004-00-agen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xxx</a:t>
            </a:r>
            <a:endParaRPr dirty="0" smtClean="0"/>
          </a:p>
          <a:p>
            <a:r>
              <a:rPr dirty="0" smtClean="0"/>
              <a:t>Mover:  </a:t>
            </a:r>
            <a:endParaRPr lang="en-US" dirty="0"/>
          </a:p>
          <a:p>
            <a:r>
              <a:rPr dirty="0" smtClean="0"/>
              <a:t>Second</a:t>
            </a:r>
            <a:r>
              <a:rPr dirty="0" smtClean="0"/>
              <a:t>:</a:t>
            </a:r>
            <a:endParaRPr dirty="0" smtClean="0"/>
          </a:p>
          <a:p>
            <a:r>
              <a:rPr lang="en-US" dirty="0" smtClean="0"/>
              <a:t>Vote</a:t>
            </a:r>
            <a:r>
              <a:rPr lang="en-US" dirty="0" smtClean="0"/>
              <a:t>:</a:t>
            </a:r>
            <a:endParaRPr dirty="0" smtClean="0"/>
          </a:p>
        </p:txBody>
      </p:sp>
      <p:sp>
        <p:nvSpPr>
          <p:cNvPr id="4" name="Date Placeholder 3"/>
          <p:cNvSpPr>
            <a:spLocks noGrp="1"/>
          </p:cNvSpPr>
          <p:nvPr>
            <p:ph type="dt" sz="quarter" idx="10"/>
          </p:nvPr>
        </p:nvSpPr>
        <p:spPr/>
        <p:txBody>
          <a:bodyPr/>
          <a:lstStyle/>
          <a:p>
            <a:pPr>
              <a:defRPr/>
            </a:pPr>
            <a:fld id="{3B8AD19E-F8C4-4AEA-8565-33C700BA1D24}"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r>
              <a:rPr lang="en-US" dirty="0" smtClean="0"/>
              <a:t>Other</a:t>
            </a:r>
            <a:endParaRPr lang="en-US" dirty="0" smtClean="0"/>
          </a:p>
        </p:txBody>
      </p:sp>
      <p:sp>
        <p:nvSpPr>
          <p:cNvPr id="4" name="Date Placeholder 3"/>
          <p:cNvSpPr>
            <a:spLocks noGrp="1"/>
          </p:cNvSpPr>
          <p:nvPr>
            <p:ph type="dt" sz="half" idx="10"/>
          </p:nvPr>
        </p:nvSpPr>
        <p:spPr/>
        <p:txBody>
          <a:bodyPr/>
          <a:lstStyle/>
          <a:p>
            <a:pPr>
              <a:defRPr/>
            </a:pPr>
            <a:fld id="{4B83CDC8-D914-457E-96FE-F23AB23FD1A8}"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dirty="0" smtClean="0"/>
              <a:t>Working Schedule for 1900.5.1</a:t>
            </a:r>
          </a:p>
        </p:txBody>
      </p:sp>
      <p:sp>
        <p:nvSpPr>
          <p:cNvPr id="8195" name="Content Placeholder 2"/>
          <p:cNvSpPr>
            <a:spLocks noGrp="1"/>
          </p:cNvSpPr>
          <p:nvPr>
            <p:ph idx="1"/>
          </p:nvPr>
        </p:nvSpPr>
        <p:spPr>
          <a:xfrm>
            <a:off x="381000" y="1447801"/>
            <a:ext cx="8229600" cy="3581400"/>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p>
          <a:p>
            <a:r>
              <a:rPr altLang="en-US" sz="1400" dirty="0" smtClean="0"/>
              <a:t>Complete Draft for Clause 6					1/16       </a:t>
            </a:r>
            <a:r>
              <a:rPr altLang="en-US" sz="1400" b="1" dirty="0" smtClean="0">
                <a:solidFill>
                  <a:srgbClr val="FF0000"/>
                </a:solidFill>
              </a:rPr>
              <a:t>2/16</a:t>
            </a:r>
            <a:endParaRPr altLang="en-US" sz="1400" dirty="0" smtClean="0"/>
          </a:p>
          <a:p>
            <a:r>
              <a:rPr altLang="en-US" sz="1400" dirty="0" smtClean="0"/>
              <a:t>Complete Draft for Clause 7					3/16</a:t>
            </a:r>
          </a:p>
          <a:p>
            <a:r>
              <a:rPr altLang="en-US" sz="1400" dirty="0" smtClean="0"/>
              <a:t>Complete Draft for Clause 8					4/16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92E25425-18DC-48E7-907F-CA89982EF23D}"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1373FFE1-7E36-4EB3-8C90-4D3110FCAD00}"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ight Arrow 1"/>
          <p:cNvSpPr/>
          <p:nvPr/>
        </p:nvSpPr>
        <p:spPr>
          <a:xfrm flipH="1">
            <a:off x="2971800" y="24384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29000" y="2373868"/>
            <a:ext cx="798617" cy="369332"/>
          </a:xfrm>
          <a:prstGeom prst="rect">
            <a:avLst/>
          </a:prstGeom>
          <a:noFill/>
        </p:spPr>
        <p:txBody>
          <a:bodyPr wrap="none" rtlCol="0">
            <a:spAutoFit/>
          </a:bodyPr>
          <a:lstStyle/>
          <a:p>
            <a:r>
              <a:rPr lang="en-US" dirty="0" smtClean="0"/>
              <a:t>Added</a:t>
            </a:r>
            <a:endParaRPr lang="en-US" dirty="0"/>
          </a:p>
        </p:txBody>
      </p:sp>
    </p:spTree>
    <p:extLst>
      <p:ext uri="{BB962C8B-B14F-4D97-AF65-F5344CB8AC3E}">
        <p14:creationId xmlns:p14="http://schemas.microsoft.com/office/powerpoint/2010/main" val="3695451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Draft updates in Response to Mandatory Editorial Coordination</a:t>
            </a:r>
          </a:p>
          <a:p>
            <a:pPr lvl="1"/>
            <a:r>
              <a:rPr lang="en-US" dirty="0" smtClean="0"/>
              <a:t>To be reviewed next week</a:t>
            </a:r>
            <a:endParaRPr dirty="0" smtClean="0"/>
          </a:p>
          <a:p>
            <a:r>
              <a:rPr lang="en-US" dirty="0" smtClean="0"/>
              <a:t>Start of 1900.5.2 Ballot?</a:t>
            </a:r>
          </a:p>
          <a:p>
            <a:pPr lvl="1"/>
            <a:r>
              <a:rPr lang="en-US" dirty="0" smtClean="0"/>
              <a:t>After review next week</a:t>
            </a:r>
            <a:endParaRPr dirty="0" smtClean="0"/>
          </a:p>
        </p:txBody>
      </p:sp>
      <p:sp>
        <p:nvSpPr>
          <p:cNvPr id="4" name="Date Placeholder 3"/>
          <p:cNvSpPr>
            <a:spLocks noGrp="1"/>
          </p:cNvSpPr>
          <p:nvPr>
            <p:ph type="dt" sz="quarter" idx="10"/>
          </p:nvPr>
        </p:nvSpPr>
        <p:spPr/>
        <p:txBody>
          <a:bodyPr/>
          <a:lstStyle/>
          <a:p>
            <a:pPr>
              <a:defRPr/>
            </a:pPr>
            <a:fld id="{10512181-C37A-4EE7-A2D2-001961CCD58B}"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a:t>
            </a:r>
            <a:endParaRPr altLang="en-US" sz="1400" smtClean="0"/>
          </a:p>
          <a:p>
            <a:r>
              <a:rPr altLang="en-US" sz="1400" smtClean="0"/>
              <a:t>Form Comment Resolution subcommittee				3/15/16</a:t>
            </a:r>
          </a:p>
          <a:p>
            <a:r>
              <a:rPr altLang="en-US" sz="1400" smtClean="0"/>
              <a:t>Suggested resolutions available					3/30/16</a:t>
            </a:r>
          </a:p>
          <a:p>
            <a:r>
              <a:rPr altLang="en-US" sz="1400" smtClean="0"/>
              <a:t>Vote for Recirculation Ballot					4/5/16</a:t>
            </a:r>
          </a:p>
          <a:p>
            <a:r>
              <a:rPr altLang="en-US" sz="1400" smtClean="0"/>
              <a:t>Conduct Recirc Ballot					4/15/16</a:t>
            </a:r>
          </a:p>
          <a:p>
            <a:r>
              <a:rPr altLang="en-US" sz="1400" smtClean="0"/>
              <a:t>Ballot completes						4 /30/16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7/1/16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9/16</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72D3FA7F-8EA4-44F4-94EB-BF3ED037868A}"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5577A2C-8AEF-4270-9DDF-6413B8F9EB0E}"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48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26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flipH="1">
            <a:off x="8069210" y="25908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011955" y="2971800"/>
            <a:ext cx="867032" cy="369332"/>
          </a:xfrm>
          <a:prstGeom prst="rect">
            <a:avLst/>
          </a:prstGeom>
          <a:noFill/>
        </p:spPr>
        <p:txBody>
          <a:bodyPr wrap="none" rtlCol="0">
            <a:spAutoFit/>
          </a:bodyPr>
          <a:lstStyle/>
          <a:p>
            <a:r>
              <a:rPr lang="en-US" dirty="0" smtClean="0"/>
              <a:t>Started</a:t>
            </a:r>
            <a:endParaRPr lang="en-US" dirty="0"/>
          </a:p>
        </p:txBody>
      </p:sp>
    </p:spTree>
    <p:extLst>
      <p:ext uri="{BB962C8B-B14F-4D97-AF65-F5344CB8AC3E}">
        <p14:creationId xmlns:p14="http://schemas.microsoft.com/office/powerpoint/2010/main" val="340822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1/27/16</a:t>
            </a:r>
            <a:endParaRPr lang="en-US" dirty="0" smtClean="0"/>
          </a:p>
          <a:p>
            <a:pPr lvl="2"/>
            <a:r>
              <a:rPr lang="en-US" dirty="0"/>
              <a:t>Francesco </a:t>
            </a:r>
            <a:r>
              <a:rPr lang="en-US" dirty="0" smtClean="0"/>
              <a:t>Benedetto</a:t>
            </a:r>
            <a:r>
              <a:rPr lang="en-US" dirty="0"/>
              <a:t> </a:t>
            </a:r>
            <a:r>
              <a:rPr lang="en-US" dirty="0" smtClean="0"/>
              <a:t>now Chair of 1900.1</a:t>
            </a:r>
          </a:p>
          <a:p>
            <a:pPr lvl="2"/>
            <a:r>
              <a:rPr lang="en-US" dirty="0"/>
              <a:t>Brenda </a:t>
            </a:r>
            <a:r>
              <a:rPr lang="en-US" dirty="0" smtClean="0"/>
              <a:t>Mancuso (</a:t>
            </a:r>
            <a:r>
              <a:rPr lang="en-US" dirty="0" smtClean="0">
                <a:hlinkClick r:id="rId2"/>
              </a:rPr>
              <a:t>blmancuso@ieee.org</a:t>
            </a:r>
            <a:r>
              <a:rPr lang="en-US" dirty="0" smtClean="0"/>
              <a:t>) is now IEEE Staff contact </a:t>
            </a:r>
            <a:endParaRPr lang="en-US" dirty="0"/>
          </a:p>
          <a:p>
            <a:pPr lvl="2"/>
            <a:endParaRPr lang="en-US" dirty="0" smtClean="0"/>
          </a:p>
          <a:p>
            <a:r>
              <a:rPr lang="en-US" dirty="0" smtClean="0"/>
              <a:t>Other activities?</a:t>
            </a:r>
          </a:p>
          <a:p>
            <a:pPr lvl="1"/>
            <a:r>
              <a:rPr lang="en-US" dirty="0" smtClean="0"/>
              <a:t>Liaised the 1900.5.2 draft to </a:t>
            </a:r>
            <a:r>
              <a:rPr lang="en-US" dirty="0" err="1" smtClean="0"/>
              <a:t>WInnF</a:t>
            </a:r>
            <a:r>
              <a:rPr lang="en-US" dirty="0" smtClean="0"/>
              <a:t> and VITA49</a:t>
            </a:r>
            <a:endParaRPr lang="en-US" dirty="0" smtClean="0"/>
          </a:p>
          <a:p>
            <a:pPr lvl="1"/>
            <a:endParaRPr lang="en-US" dirty="0" smtClean="0"/>
          </a:p>
        </p:txBody>
      </p:sp>
      <p:sp>
        <p:nvSpPr>
          <p:cNvPr id="4" name="Date Placeholder 3"/>
          <p:cNvSpPr>
            <a:spLocks noGrp="1"/>
          </p:cNvSpPr>
          <p:nvPr>
            <p:ph type="dt" sz="quarter" idx="10"/>
          </p:nvPr>
        </p:nvSpPr>
        <p:spPr/>
        <p:txBody>
          <a:bodyPr/>
          <a:lstStyle/>
          <a:p>
            <a:pPr>
              <a:defRPr/>
            </a:pPr>
            <a:fld id="{8593FE40-BBD1-402F-8E93-D611045DA0F2}"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Will be presenting 1900.5 to them </a:t>
            </a:r>
            <a:endParaRPr dirty="0" smtClean="0"/>
          </a:p>
          <a:p>
            <a:r>
              <a:rPr lang="en-US" dirty="0" smtClean="0"/>
              <a:t>NSC</a:t>
            </a:r>
          </a:p>
          <a:p>
            <a:pPr lvl="1"/>
            <a:r>
              <a:rPr lang="en-US" dirty="0" smtClean="0"/>
              <a:t>Progressing but no major action till March</a:t>
            </a:r>
            <a:endParaRPr lang="en-US" dirty="0" smtClean="0"/>
          </a:p>
          <a:p>
            <a:r>
              <a:rPr lang="en-US" dirty="0" smtClean="0"/>
              <a:t>Standards paper in </a:t>
            </a:r>
            <a:r>
              <a:rPr lang="en-US" dirty="0" smtClean="0"/>
              <a:t>process</a:t>
            </a:r>
            <a:endParaRPr lang="en-US" dirty="0" smtClean="0"/>
          </a:p>
        </p:txBody>
      </p:sp>
      <p:sp>
        <p:nvSpPr>
          <p:cNvPr id="4" name="Date Placeholder 3"/>
          <p:cNvSpPr>
            <a:spLocks noGrp="1"/>
          </p:cNvSpPr>
          <p:nvPr>
            <p:ph type="dt" sz="quarter" idx="10"/>
          </p:nvPr>
        </p:nvSpPr>
        <p:spPr/>
        <p:txBody>
          <a:bodyPr/>
          <a:lstStyle/>
          <a:p>
            <a:pPr>
              <a:defRPr/>
            </a:pPr>
            <a:fld id="{CBF2165C-D358-4261-B595-A8FAF20DD55E}"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484094" y="685800"/>
            <a:ext cx="8229600" cy="4525963"/>
          </a:xfrm>
        </p:spPr>
        <p:txBody>
          <a:bodyPr/>
          <a:lstStyle/>
          <a:p>
            <a:r>
              <a:rPr lang="en-US" dirty="0" smtClean="0"/>
              <a:t>Next WG meeting a F2F</a:t>
            </a:r>
          </a:p>
          <a:p>
            <a:pPr lvl="1"/>
            <a:r>
              <a:rPr lang="en-US" dirty="0" smtClean="0"/>
              <a:t>March. 21-24</a:t>
            </a:r>
            <a:r>
              <a:rPr lang="en-US" dirty="0" smtClean="0"/>
              <a:t>, 2016 @ </a:t>
            </a:r>
            <a:r>
              <a:rPr lang="en-US" dirty="0" smtClean="0"/>
              <a:t>IEEE in Piscataway NJ</a:t>
            </a:r>
            <a:endParaRPr lang="en-US" dirty="0" smtClean="0"/>
          </a:p>
          <a:p>
            <a:pPr lvl="2"/>
            <a:r>
              <a:rPr lang="en-US" dirty="0" smtClean="0"/>
              <a:t>Meeting schedule in process</a:t>
            </a:r>
            <a:endParaRPr lang="en-US" dirty="0" smtClean="0"/>
          </a:p>
          <a:p>
            <a:pPr lvl="1"/>
            <a:r>
              <a:rPr lang="en-US" dirty="0" smtClean="0"/>
              <a:t>Mat Sherman is host</a:t>
            </a:r>
          </a:p>
          <a:p>
            <a:pPr lvl="1"/>
            <a:r>
              <a:rPr lang="en-US" dirty="0" smtClean="0"/>
              <a:t>Focus will be comment resolution</a:t>
            </a:r>
            <a:endParaRPr lang="en-US" dirty="0" smtClean="0"/>
          </a:p>
          <a:p>
            <a:r>
              <a:rPr lang="en-US" dirty="0" smtClean="0"/>
              <a:t>Use WG call in if can’t make F2F in </a:t>
            </a:r>
            <a:r>
              <a:rPr lang="en-US" dirty="0" smtClean="0"/>
              <a:t>person</a:t>
            </a:r>
            <a:endParaRPr lang="en-US" dirty="0" smtClean="0"/>
          </a:p>
        </p:txBody>
      </p:sp>
      <p:sp>
        <p:nvSpPr>
          <p:cNvPr id="4" name="Date Placeholder 3"/>
          <p:cNvSpPr>
            <a:spLocks noGrp="1"/>
          </p:cNvSpPr>
          <p:nvPr>
            <p:ph type="dt" sz="quarter" idx="10"/>
          </p:nvPr>
        </p:nvSpPr>
        <p:spPr/>
        <p:txBody>
          <a:bodyPr/>
          <a:lstStyle/>
          <a:p>
            <a:pPr>
              <a:defRPr/>
            </a:pPr>
            <a:fld id="{97441B24-C31C-47B3-AEEB-6E5BCD31ED74}"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2/2/16 </a:t>
            </a:r>
            <a:r>
              <a:rPr lang="en-US" dirty="0" smtClean="0"/>
              <a:t>@11:30 EST</a:t>
            </a:r>
            <a:endParaRPr lang="en-US" dirty="0"/>
          </a:p>
        </p:txBody>
      </p:sp>
      <p:sp>
        <p:nvSpPr>
          <p:cNvPr id="4" name="Date Placeholder 3"/>
          <p:cNvSpPr>
            <a:spLocks noGrp="1"/>
          </p:cNvSpPr>
          <p:nvPr>
            <p:ph type="dt" sz="half" idx="10"/>
          </p:nvPr>
        </p:nvSpPr>
        <p:spPr/>
        <p:txBody>
          <a:bodyPr/>
          <a:lstStyle/>
          <a:p>
            <a:pPr>
              <a:defRPr/>
            </a:pPr>
            <a:fld id="{6D21DD4B-39A8-47D5-9AB5-856E25D4F42B}"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BF4AD06A-9D80-4AA5-A88F-174F2F46C87B}" type="datetime1">
              <a:rPr lang="en-US" smtClean="0"/>
              <a:t>1/29/2016</a:t>
            </a:fld>
            <a:endParaRPr lang="en-US"/>
          </a:p>
        </p:txBody>
      </p:sp>
      <p:sp>
        <p:nvSpPr>
          <p:cNvPr id="3" name="Footer Placeholder 2"/>
          <p:cNvSpPr>
            <a:spLocks noGrp="1"/>
          </p:cNvSpPr>
          <p:nvPr>
            <p:ph type="ftr" sz="quarter" idx="11"/>
          </p:nvPr>
        </p:nvSpPr>
        <p:spPr/>
        <p:txBody>
          <a:bodyPr/>
          <a:lstStyle/>
          <a:p>
            <a:pPr>
              <a:defRPr/>
            </a:pPr>
            <a:r>
              <a:rPr lang="en-US" smtClean="0"/>
              <a:t>Doc #: 5-16-0004-00-agen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B5D6A9E5-8FFF-434D-B899-E52E4392F3DB}" type="datetime1">
              <a:rPr lang="en-US" smtClean="0"/>
              <a:t>1/29/2016</a:t>
            </a:fld>
            <a:endParaRPr lang="en-US"/>
          </a:p>
        </p:txBody>
      </p:sp>
      <p:sp>
        <p:nvSpPr>
          <p:cNvPr id="3" name="Footer Placeholder 2"/>
          <p:cNvSpPr>
            <a:spLocks noGrp="1"/>
          </p:cNvSpPr>
          <p:nvPr>
            <p:ph type="ftr" sz="quarter" idx="11"/>
          </p:nvPr>
        </p:nvSpPr>
        <p:spPr/>
        <p:txBody>
          <a:bodyPr/>
          <a:lstStyle/>
          <a:p>
            <a:pPr>
              <a:defRPr/>
            </a:pPr>
            <a:r>
              <a:rPr lang="en-US" smtClean="0"/>
              <a:t>Doc #: 5-16-0004-00-agen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12C0EF6B-02E3-4420-AD53-3823382FA772}" type="datetime1">
              <a:rPr lang="en-US" smtClean="0"/>
              <a:t>1/29/2016</a:t>
            </a:fld>
            <a:endParaRPr lang="en-US"/>
          </a:p>
        </p:txBody>
      </p:sp>
      <p:sp>
        <p:nvSpPr>
          <p:cNvPr id="4" name="Footer Placeholder 3"/>
          <p:cNvSpPr>
            <a:spLocks noGrp="1"/>
          </p:cNvSpPr>
          <p:nvPr>
            <p:ph type="ftr" sz="quarter" idx="11"/>
          </p:nvPr>
        </p:nvSpPr>
        <p:spPr/>
        <p:txBody>
          <a:bodyPr/>
          <a:lstStyle/>
          <a:p>
            <a:pPr>
              <a:defRPr/>
            </a:pPr>
            <a:r>
              <a:rPr lang="en-US" smtClean="0"/>
              <a:t>Doc #: 5-16-0004-00-agen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lvl="1">
              <a:buFont typeface="Calibri" pitchFamily="34" charset="0"/>
              <a:buAutoNum type="alphaLcPeriod"/>
            </a:pPr>
            <a:r>
              <a:rPr lang="en-US" dirty="0" smtClean="0">
                <a:latin typeface="Times New Roman" pitchFamily="18" charset="0"/>
              </a:rPr>
              <a:t>Draft </a:t>
            </a:r>
            <a:r>
              <a:rPr lang="en-US" dirty="0" smtClean="0">
                <a:latin typeface="Times New Roman" pitchFamily="18" charset="0"/>
              </a:rPr>
              <a:t>status</a:t>
            </a:r>
          </a:p>
          <a:p>
            <a:pPr lvl="1">
              <a:buFont typeface="Calibri" pitchFamily="34" charset="0"/>
              <a:buAutoNum type="alphaLcPeriod"/>
            </a:pPr>
            <a:r>
              <a:rPr lang="en-US" dirty="0" smtClean="0">
                <a:latin typeface="Times New Roman" pitchFamily="18" charset="0"/>
              </a:rPr>
              <a:t>Other?</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32EE6D32-EA23-490B-B8D8-725C257C7B88}" type="datetime1">
              <a:rPr lang="en-US" smtClean="0"/>
              <a:t>1/29/2016</a:t>
            </a:fld>
            <a:endParaRPr lang="en-US"/>
          </a:p>
        </p:txBody>
      </p:sp>
      <p:sp>
        <p:nvSpPr>
          <p:cNvPr id="3" name="Footer Placeholder 2"/>
          <p:cNvSpPr>
            <a:spLocks noGrp="1"/>
          </p:cNvSpPr>
          <p:nvPr>
            <p:ph type="ftr" sz="quarter" idx="11"/>
          </p:nvPr>
        </p:nvSpPr>
        <p:spPr/>
        <p:txBody>
          <a:bodyPr/>
          <a:lstStyle/>
          <a:p>
            <a:pPr>
              <a:defRPr/>
            </a:pPr>
            <a:r>
              <a:rPr lang="en-US" smtClean="0"/>
              <a:t>Doc #: 5-16-0004-00-agen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xxx</a:t>
            </a:r>
          </a:p>
          <a:p>
            <a:endParaRPr dirty="0" smtClean="0"/>
          </a:p>
          <a:p>
            <a:r>
              <a:rPr dirty="0" smtClean="0"/>
              <a:t>Mover: </a:t>
            </a:r>
            <a:endParaRPr dirty="0" smtClean="0"/>
          </a:p>
          <a:p>
            <a:r>
              <a:rPr dirty="0" smtClean="0"/>
              <a:t>Second</a:t>
            </a:r>
            <a:r>
              <a:rPr dirty="0" smtClean="0"/>
              <a:t>: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B5B36CE2-5E1D-42B2-B212-1A4AAA3B5195}" type="datetime1">
              <a:rPr lang="en-US" smtClean="0"/>
              <a:t>1/29/2016</a:t>
            </a:fld>
            <a:endParaRPr lang="en-US"/>
          </a:p>
        </p:txBody>
      </p:sp>
      <p:sp>
        <p:nvSpPr>
          <p:cNvPr id="5" name="Footer Placeholder 4"/>
          <p:cNvSpPr>
            <a:spLocks noGrp="1"/>
          </p:cNvSpPr>
          <p:nvPr>
            <p:ph type="ftr" sz="quarter" idx="11"/>
          </p:nvPr>
        </p:nvSpPr>
        <p:spPr/>
        <p:txBody>
          <a:bodyPr/>
          <a:lstStyle/>
          <a:p>
            <a:pPr>
              <a:defRPr/>
            </a:pPr>
            <a:r>
              <a:rPr lang="en-US" smtClean="0"/>
              <a:t>Doc #: 5-16-0004-00-agen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C7EC354E-A29F-4D94-8AFA-14224BF1514B}" type="datetime1">
              <a:rPr lang="en-US" smtClean="0"/>
              <a:t>1/29/2016</a:t>
            </a:fld>
            <a:endParaRPr lang="en-US"/>
          </a:p>
        </p:txBody>
      </p:sp>
      <p:sp>
        <p:nvSpPr>
          <p:cNvPr id="3" name="Footer Placeholder 2"/>
          <p:cNvSpPr>
            <a:spLocks noGrp="1"/>
          </p:cNvSpPr>
          <p:nvPr>
            <p:ph type="ftr" sz="quarter" idx="11"/>
          </p:nvPr>
        </p:nvSpPr>
        <p:spPr/>
        <p:txBody>
          <a:bodyPr/>
          <a:lstStyle/>
          <a:p>
            <a:pPr>
              <a:defRPr/>
            </a:pPr>
            <a:r>
              <a:rPr lang="en-US" smtClean="0"/>
              <a:t>Doc #: 5-16-0004-00-agen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65530330-C5B0-4C1D-A96C-E2BF7213A4C7}" type="datetime1">
              <a:rPr lang="en-US" smtClean="0"/>
              <a:t>1/29/2016</a:t>
            </a:fld>
            <a:endParaRPr lang="en-US"/>
          </a:p>
        </p:txBody>
      </p:sp>
      <p:sp>
        <p:nvSpPr>
          <p:cNvPr id="3" name="Footer Placeholder 2"/>
          <p:cNvSpPr>
            <a:spLocks noGrp="1"/>
          </p:cNvSpPr>
          <p:nvPr>
            <p:ph type="ftr" sz="quarter" idx="11"/>
          </p:nvPr>
        </p:nvSpPr>
        <p:spPr/>
        <p:txBody>
          <a:bodyPr/>
          <a:lstStyle/>
          <a:p>
            <a:pPr>
              <a:defRPr/>
            </a:pPr>
            <a:r>
              <a:rPr lang="en-US" smtClean="0"/>
              <a:t>Doc #: 5-16-0004-00-agen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66457DC8-CE1E-4BF1-B7E1-B7B5E35797EB}" type="datetime1">
              <a:rPr lang="en-US" smtClean="0"/>
              <a:t>1/29/2016</a:t>
            </a:fld>
            <a:endParaRPr lang="en-US"/>
          </a:p>
        </p:txBody>
      </p:sp>
      <p:sp>
        <p:nvSpPr>
          <p:cNvPr id="3" name="Footer Placeholder 2"/>
          <p:cNvSpPr>
            <a:spLocks noGrp="1"/>
          </p:cNvSpPr>
          <p:nvPr>
            <p:ph type="ftr" sz="quarter" idx="11"/>
          </p:nvPr>
        </p:nvSpPr>
        <p:spPr/>
        <p:txBody>
          <a:bodyPr/>
          <a:lstStyle/>
          <a:p>
            <a:pPr>
              <a:defRPr/>
            </a:pPr>
            <a:r>
              <a:rPr lang="en-US" smtClean="0"/>
              <a:t>Doc #: 5-16-0004-00-agen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8009</TotalTime>
  <Words>1390</Words>
  <Application>Microsoft Office PowerPoint</Application>
  <PresentationFormat>On-screen Show (4:3)</PresentationFormat>
  <Paragraphs>307</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2/2/16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207</cp:revision>
  <dcterms:created xsi:type="dcterms:W3CDTF">2013-08-13T02:52:21Z</dcterms:created>
  <dcterms:modified xsi:type="dcterms:W3CDTF">2016-01-30T04:21:55Z</dcterms:modified>
</cp:coreProperties>
</file>