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62" r:id="rId13"/>
    <p:sldId id="360" r:id="rId14"/>
    <p:sldId id="363" r:id="rId15"/>
    <p:sldId id="335" r:id="rId16"/>
    <p:sldId id="359" r:id="rId17"/>
    <p:sldId id="344" r:id="rId18"/>
    <p:sldId id="346" r:id="rId19"/>
    <p:sldId id="347"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02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7B2D31-5846-40D0-8680-C0666120DE72}"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DB9B21-B4FB-4471-8CE0-0794D455E578}"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6031CD-C718-4C36-AA55-E0C6EA59488A}"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93D6FE-318E-4DC4-B540-C1CD453A50BE}"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F4A4B8-8343-4F12-ABD3-F59956240FF1}"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0A4495-7433-4D92-A4B9-0779CC7088C5}"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6D751CA-5AE1-4D2F-B701-B6C4675F4881}" type="datetime1">
              <a:rPr lang="en-US" smtClean="0"/>
              <a:t>12/28/2015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F24182-C98D-47A5-9116-A65FAF271051}" type="datetime1">
              <a:rPr lang="en-US" smtClean="0"/>
              <a:t>12/28/2015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003CA7-28C7-4022-8E4A-0643BEC00FD4}" type="datetime1">
              <a:rPr lang="en-US" smtClean="0"/>
              <a:t>12/28/2015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3F8A80-84EF-4078-8B74-42FD03928738}"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025D71-16B4-485B-8FCB-E60BEE14BE7C}"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BBA692F-997B-4C48-B548-E0AE50B52783}" type="datetime1">
              <a:rPr lang="en-US" smtClean="0"/>
              <a:t>12/28/2015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5-15-0079-00-agen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chest04@harri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61F2900-E0FB-48A9-9E3C-EF2529E5D729}" type="datetime1">
              <a:rPr lang="en-US" smtClean="0">
                <a:solidFill>
                  <a:srgbClr val="000099"/>
                </a:solidFill>
              </a:rPr>
              <a:t>12/28/2015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741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05 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28 December </a:t>
            </a:r>
            <a:r>
              <a:rPr lang="en-US" sz="1200" b="1" dirty="0" smtClean="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5-15-0079-00-agen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a:t>5-15-0079-00-agen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D32A2E8-E140-4978-96C7-8A1443AA2E81}"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7EBDA3BB-F6FB-4FE0-87A0-35A816E16BB2}"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Planning for F2F</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Who will be attending?</a:t>
            </a:r>
          </a:p>
          <a:p>
            <a:r>
              <a:rPr lang="en-US" dirty="0" smtClean="0"/>
              <a:t>Agenda topics?</a:t>
            </a:r>
          </a:p>
          <a:p>
            <a:pPr lvl="1"/>
            <a:r>
              <a:rPr lang="en-US" dirty="0" smtClean="0"/>
              <a:t>1900.5.1 deep dive</a:t>
            </a:r>
          </a:p>
          <a:p>
            <a:pPr lvl="1"/>
            <a:r>
              <a:rPr lang="en-US" dirty="0" smtClean="0"/>
              <a:t>1900.5.2 deep dive</a:t>
            </a:r>
          </a:p>
          <a:p>
            <a:pPr lvl="1"/>
            <a:r>
              <a:rPr lang="en-US" dirty="0" smtClean="0"/>
              <a:t>Marketing deep dive </a:t>
            </a:r>
          </a:p>
          <a:p>
            <a:pPr lvl="2"/>
            <a:r>
              <a:rPr lang="en-US" dirty="0" err="1" smtClean="0"/>
              <a:t>WinnF</a:t>
            </a:r>
            <a:r>
              <a:rPr lang="en-US" dirty="0" smtClean="0"/>
              <a:t> Scenarios and Requirements</a:t>
            </a:r>
          </a:p>
          <a:p>
            <a:pPr lvl="2"/>
            <a:r>
              <a:rPr lang="en-US" dirty="0" smtClean="0"/>
              <a:t>NSC Scenarios and Requirements</a:t>
            </a:r>
            <a:endParaRPr lang="en-US" dirty="0" smtClean="0"/>
          </a:p>
        </p:txBody>
      </p:sp>
      <p:sp>
        <p:nvSpPr>
          <p:cNvPr id="4" name="Date Placeholder 3"/>
          <p:cNvSpPr>
            <a:spLocks noGrp="1"/>
          </p:cNvSpPr>
          <p:nvPr>
            <p:ph type="dt" sz="half" idx="10"/>
          </p:nvPr>
        </p:nvSpPr>
        <p:spPr/>
        <p:txBody>
          <a:bodyPr/>
          <a:lstStyle/>
          <a:p>
            <a:pPr>
              <a:defRPr/>
            </a:pPr>
            <a:fld id="{EB9C06F5-2DE8-4F66-A60E-BD7806504B42}"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18465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Next </a:t>
            </a:r>
            <a:r>
              <a:rPr lang="en-US" dirty="0" smtClean="0"/>
              <a:t>Draft update?</a:t>
            </a:r>
            <a:endParaRPr lang="en-US" dirty="0"/>
          </a:p>
        </p:txBody>
      </p:sp>
      <p:sp>
        <p:nvSpPr>
          <p:cNvPr id="4" name="Date Placeholder 3"/>
          <p:cNvSpPr>
            <a:spLocks noGrp="1"/>
          </p:cNvSpPr>
          <p:nvPr>
            <p:ph type="dt" sz="half" idx="10"/>
          </p:nvPr>
        </p:nvSpPr>
        <p:spPr/>
        <p:txBody>
          <a:bodyPr/>
          <a:lstStyle/>
          <a:p>
            <a:pPr>
              <a:defRPr/>
            </a:pPr>
            <a:fld id="{3909EE0D-7BBB-4865-A70F-D2EC9A2528A9}"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A78CDEAA-F5F6-43EC-BB4E-5B31BC1ADA43}"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14</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Draft updates in Response to Mandatory </a:t>
            </a:r>
            <a:r>
              <a:rPr lang="en-US" dirty="0" err="1" smtClean="0"/>
              <a:t>Cooridnation</a:t>
            </a:r>
            <a:endParaRPr dirty="0" smtClean="0"/>
          </a:p>
          <a:p>
            <a:r>
              <a:rPr lang="en-US" dirty="0" smtClean="0"/>
              <a:t>Start of 1900.5.2 Ballot?</a:t>
            </a:r>
            <a:endParaRPr dirty="0" smtClean="0"/>
          </a:p>
        </p:txBody>
      </p:sp>
      <p:sp>
        <p:nvSpPr>
          <p:cNvPr id="4" name="Date Placeholder 3"/>
          <p:cNvSpPr>
            <a:spLocks noGrp="1"/>
          </p:cNvSpPr>
          <p:nvPr>
            <p:ph type="dt" sz="quarter" idx="10"/>
          </p:nvPr>
        </p:nvSpPr>
        <p:spPr/>
        <p:txBody>
          <a:bodyPr/>
          <a:lstStyle/>
          <a:p>
            <a:pPr>
              <a:defRPr/>
            </a:pPr>
            <a:fld id="{4C280771-8739-4690-A857-B85DF922001B}"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a:t>
            </a:r>
            <a:r>
              <a:rPr altLang="en-US" sz="1400" dirty="0" smtClean="0"/>
              <a:t>1</a:t>
            </a:r>
            <a:r>
              <a:rPr altLang="en-US" sz="1400" dirty="0" smtClean="0"/>
              <a:t>/28/16</a:t>
            </a:r>
            <a:endParaRPr altLang="en-US" sz="1400" dirty="0" smtClean="0"/>
          </a:p>
          <a:p>
            <a:r>
              <a:rPr altLang="en-US" sz="1400" dirty="0" smtClean="0"/>
              <a:t>Ballot completes						</a:t>
            </a:r>
            <a:r>
              <a:rPr altLang="en-US" sz="1400" dirty="0" smtClean="0"/>
              <a:t>2</a:t>
            </a:r>
            <a:r>
              <a:rPr altLang="en-US" sz="1400" dirty="0" smtClean="0"/>
              <a:t>/28/15</a:t>
            </a:r>
            <a:endParaRPr altLang="en-US" sz="1400" dirty="0" smtClean="0"/>
          </a:p>
          <a:p>
            <a:r>
              <a:rPr altLang="en-US" sz="1400" dirty="0" smtClean="0"/>
              <a:t>Form Comment Resolution subcommittee				</a:t>
            </a:r>
            <a:r>
              <a:rPr altLang="en-US" sz="1400" dirty="0" smtClean="0"/>
              <a:t>3/15/16</a:t>
            </a:r>
            <a:endParaRPr altLang="en-US" sz="1400" dirty="0" smtClean="0"/>
          </a:p>
          <a:p>
            <a:r>
              <a:rPr altLang="en-US" sz="1400" dirty="0" smtClean="0"/>
              <a:t>Suggested resolutions available					</a:t>
            </a:r>
            <a:r>
              <a:rPr altLang="en-US" sz="1400" dirty="0" smtClean="0"/>
              <a:t>3/30/16</a:t>
            </a:r>
            <a:endParaRPr altLang="en-US" sz="1400" dirty="0" smtClean="0"/>
          </a:p>
          <a:p>
            <a:r>
              <a:rPr altLang="en-US" sz="1400" dirty="0" smtClean="0"/>
              <a:t>Vote for Recirculation Ballot					</a:t>
            </a:r>
            <a:r>
              <a:rPr altLang="en-US" sz="1400" dirty="0" smtClean="0"/>
              <a:t>4/5/16</a:t>
            </a:r>
            <a:endParaRPr altLang="en-US" sz="1400" dirty="0" smtClean="0"/>
          </a:p>
          <a:p>
            <a:r>
              <a:rPr altLang="en-US" sz="1400" dirty="0" smtClean="0"/>
              <a:t>Conduct </a:t>
            </a:r>
            <a:r>
              <a:rPr altLang="en-US" sz="1400" dirty="0" err="1" smtClean="0"/>
              <a:t>Recirc</a:t>
            </a:r>
            <a:r>
              <a:rPr altLang="en-US" sz="1400" dirty="0" smtClean="0"/>
              <a:t> Ballot					</a:t>
            </a:r>
            <a:r>
              <a:rPr altLang="en-US" sz="1400" dirty="0" smtClean="0"/>
              <a:t>4/15/16</a:t>
            </a:r>
            <a:endParaRPr altLang="en-US" sz="1400" dirty="0" smtClean="0"/>
          </a:p>
          <a:p>
            <a:r>
              <a:rPr altLang="en-US" sz="1400" dirty="0" smtClean="0"/>
              <a:t>Ballot completes						</a:t>
            </a:r>
            <a:r>
              <a:rPr altLang="en-US" sz="1400" dirty="0" smtClean="0"/>
              <a:t>4 /30/16</a:t>
            </a:r>
            <a:endParaRPr altLang="en-US" sz="1400" dirty="0" smtClean="0"/>
          </a:p>
          <a:p>
            <a:r>
              <a:rPr altLang="en-US" sz="1400" dirty="0" smtClean="0"/>
              <a:t>Suggested comment resolutions available				</a:t>
            </a:r>
            <a:r>
              <a:rPr altLang="en-US" sz="1400" dirty="0" smtClean="0"/>
              <a:t>5/15/16</a:t>
            </a:r>
            <a:endParaRPr altLang="en-US" sz="1400" dirty="0" smtClean="0"/>
          </a:p>
          <a:p>
            <a:r>
              <a:rPr altLang="en-US" sz="1400" dirty="0" smtClean="0"/>
              <a:t>Vote for </a:t>
            </a:r>
            <a:r>
              <a:rPr altLang="en-US" sz="1400" dirty="0" err="1" smtClean="0"/>
              <a:t>Recirc</a:t>
            </a:r>
            <a:r>
              <a:rPr altLang="en-US" sz="1400" dirty="0" smtClean="0"/>
              <a:t> Ballot					</a:t>
            </a:r>
            <a:r>
              <a:rPr altLang="en-US" sz="1400" dirty="0" smtClean="0"/>
              <a:t>6/7/16</a:t>
            </a:r>
            <a:endParaRPr altLang="en-US" sz="1400" dirty="0" smtClean="0"/>
          </a:p>
          <a:p>
            <a:r>
              <a:rPr altLang="en-US" sz="1400" dirty="0" smtClean="0"/>
              <a:t>Conduct </a:t>
            </a:r>
            <a:r>
              <a:rPr altLang="en-US" sz="1400" dirty="0" err="1" smtClean="0"/>
              <a:t>Recirc</a:t>
            </a:r>
            <a:r>
              <a:rPr altLang="en-US" sz="1400" dirty="0" smtClean="0"/>
              <a:t> Ballot					</a:t>
            </a:r>
            <a:r>
              <a:rPr altLang="en-US" sz="1400" dirty="0" smtClean="0"/>
              <a:t>6/15/16</a:t>
            </a:r>
            <a:endParaRPr altLang="en-US" sz="1400" dirty="0" smtClean="0"/>
          </a:p>
          <a:p>
            <a:r>
              <a:rPr altLang="en-US" sz="1400" dirty="0" smtClean="0"/>
              <a:t>Ballot completes						</a:t>
            </a:r>
            <a:r>
              <a:rPr altLang="en-US" sz="1400" dirty="0" smtClean="0"/>
              <a:t>6/30/16</a:t>
            </a:r>
            <a:endParaRPr altLang="en-US" sz="1400" dirty="0" smtClean="0"/>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endParaRPr altLang="en-US" sz="1400" b="1" dirty="0" smtClean="0">
              <a:solidFill>
                <a:srgbClr val="FF0000"/>
              </a:solidFill>
            </a:endParaRP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7B9D0DE4-3D38-4B09-8668-629D2B528927}"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12/30? </a:t>
            </a:r>
            <a:endParaRPr lang="en-US" dirty="0" smtClean="0"/>
          </a:p>
          <a:p>
            <a:r>
              <a:rPr lang="en-US" dirty="0" smtClean="0"/>
              <a:t>Other activities?</a:t>
            </a:r>
          </a:p>
          <a:p>
            <a:pPr lvl="1"/>
            <a:endParaRPr lang="en-US" dirty="0" smtClean="0"/>
          </a:p>
        </p:txBody>
      </p:sp>
      <p:sp>
        <p:nvSpPr>
          <p:cNvPr id="4" name="Date Placeholder 3"/>
          <p:cNvSpPr>
            <a:spLocks noGrp="1"/>
          </p:cNvSpPr>
          <p:nvPr>
            <p:ph type="dt" sz="quarter" idx="10"/>
          </p:nvPr>
        </p:nvSpPr>
        <p:spPr/>
        <p:txBody>
          <a:bodyPr/>
          <a:lstStyle/>
          <a:p>
            <a:pPr>
              <a:defRPr/>
            </a:pPr>
            <a:fld id="{35B7C7F4-CCC3-4144-AFCF-039EC286ABEC}"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a:t>
            </a:r>
            <a:r>
              <a:rPr dirty="0" smtClean="0"/>
              <a:t>stakeholders</a:t>
            </a:r>
          </a:p>
          <a:p>
            <a:pPr lvl="1"/>
            <a:r>
              <a:rPr lang="en-US" dirty="0" smtClean="0"/>
              <a:t>We received feedback on there interest and concerns</a:t>
            </a:r>
            <a:r>
              <a:rPr dirty="0" smtClean="0"/>
              <a:t> </a:t>
            </a:r>
            <a:endParaRPr dirty="0" smtClean="0"/>
          </a:p>
          <a:p>
            <a:r>
              <a:rPr lang="en-US" dirty="0" smtClean="0"/>
              <a:t>NSC</a:t>
            </a:r>
          </a:p>
          <a:p>
            <a:pPr lvl="1"/>
            <a:r>
              <a:rPr lang="en-US" dirty="0" smtClean="0"/>
              <a:t>1900.5.2 focused project proposed</a:t>
            </a:r>
            <a:endParaRPr dirty="0" smtClean="0"/>
          </a:p>
        </p:txBody>
      </p:sp>
      <p:sp>
        <p:nvSpPr>
          <p:cNvPr id="4" name="Date Placeholder 3"/>
          <p:cNvSpPr>
            <a:spLocks noGrp="1"/>
          </p:cNvSpPr>
          <p:nvPr>
            <p:ph type="dt" sz="quarter" idx="10"/>
          </p:nvPr>
        </p:nvSpPr>
        <p:spPr/>
        <p:txBody>
          <a:bodyPr/>
          <a:lstStyle/>
          <a:p>
            <a:pPr>
              <a:defRPr/>
            </a:pPr>
            <a:fld id="{DE68B9D4-8754-49E6-A20B-C8BAD7E92E81}"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a:t>
            </a:r>
            <a:r>
              <a:rPr lang="en-US" dirty="0" smtClean="0"/>
              <a:t>meeting a F2F</a:t>
            </a:r>
          </a:p>
          <a:p>
            <a:pPr lvl="1"/>
            <a:r>
              <a:rPr lang="en-US" dirty="0" smtClean="0"/>
              <a:t>Jan</a:t>
            </a:r>
            <a:r>
              <a:rPr lang="en-US" dirty="0" smtClean="0"/>
              <a:t>. </a:t>
            </a:r>
            <a:r>
              <a:rPr lang="en-US" dirty="0" smtClean="0"/>
              <a:t>12-14, 2016 @ Harris in </a:t>
            </a:r>
            <a:r>
              <a:rPr lang="en-US" dirty="0" err="1" smtClean="0"/>
              <a:t>Melborne</a:t>
            </a:r>
            <a:r>
              <a:rPr lang="en-US" dirty="0" smtClean="0"/>
              <a:t> FL</a:t>
            </a:r>
          </a:p>
          <a:p>
            <a:pPr lvl="1"/>
            <a:r>
              <a:rPr lang="en-US" dirty="0" smtClean="0"/>
              <a:t>Dave Chester is </a:t>
            </a:r>
            <a:r>
              <a:rPr lang="en-US" dirty="0"/>
              <a:t>host (</a:t>
            </a:r>
            <a:r>
              <a:rPr lang="en-US" dirty="0" smtClean="0">
                <a:hlinkClick r:id="rId2"/>
              </a:rPr>
              <a:t>dchest04@harris.com</a:t>
            </a:r>
            <a:r>
              <a:rPr lang="en-US" dirty="0" smtClean="0"/>
              <a:t>)</a:t>
            </a:r>
          </a:p>
          <a:p>
            <a:pPr lvl="1"/>
            <a:r>
              <a:rPr lang="en-US" b="1" i="1" dirty="0" smtClean="0"/>
              <a:t>Please fill out visit request if not already done</a:t>
            </a:r>
            <a:endParaRPr lang="en-US" b="1" i="1" dirty="0" smtClean="0"/>
          </a:p>
          <a:p>
            <a:r>
              <a:rPr lang="en-US" dirty="0" smtClean="0"/>
              <a:t>Us WG call in if can’t make F2F in person</a:t>
            </a:r>
          </a:p>
          <a:p>
            <a:r>
              <a:rPr lang="en-US" dirty="0" smtClean="0"/>
              <a:t>Would like Quorum for Tuesday 9 AM and Thursday 1 PM</a:t>
            </a:r>
            <a:endParaRPr lang="en-US" dirty="0" smtClean="0"/>
          </a:p>
          <a:p>
            <a:pPr lvl="1"/>
            <a:r>
              <a:rPr lang="en-US" dirty="0" smtClean="0"/>
              <a:t>Will run meetings as Ad Hoc otherwise</a:t>
            </a:r>
            <a:endParaRPr lang="en-US" dirty="0" smtClean="0"/>
          </a:p>
        </p:txBody>
      </p:sp>
      <p:sp>
        <p:nvSpPr>
          <p:cNvPr id="4" name="Date Placeholder 3"/>
          <p:cNvSpPr>
            <a:spLocks noGrp="1"/>
          </p:cNvSpPr>
          <p:nvPr>
            <p:ph type="dt" sz="quarter" idx="10"/>
          </p:nvPr>
        </p:nvSpPr>
        <p:spPr/>
        <p:txBody>
          <a:bodyPr/>
          <a:lstStyle/>
          <a:p>
            <a:pPr>
              <a:defRPr/>
            </a:pPr>
            <a:fld id="{5160B3D7-2528-4013-94D4-2885497C363D}"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D4D16AC-26BA-4FC1-9BEF-8637EF824FE8}"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36418" y="0"/>
            <a:ext cx="8229600" cy="1143000"/>
          </a:xfrm>
        </p:spPr>
        <p:txBody>
          <a:bodyPr/>
          <a:lstStyle/>
          <a:p>
            <a:r>
              <a:rPr dirty="0" smtClean="0"/>
              <a:t>F2F Meeting Details</a:t>
            </a:r>
            <a:endParaRPr dirty="0" smtClean="0"/>
          </a:p>
        </p:txBody>
      </p:sp>
      <p:sp>
        <p:nvSpPr>
          <p:cNvPr id="4" name="Date Placeholder 3"/>
          <p:cNvSpPr>
            <a:spLocks noGrp="1"/>
          </p:cNvSpPr>
          <p:nvPr>
            <p:ph type="dt" sz="quarter" idx="10"/>
          </p:nvPr>
        </p:nvSpPr>
        <p:spPr/>
        <p:txBody>
          <a:bodyPr/>
          <a:lstStyle/>
          <a:p>
            <a:pPr>
              <a:defRPr/>
            </a:pPr>
            <a:fld id="{7F567203-D1BD-4192-A3C8-53828567D497}"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graphicFrame>
        <p:nvGraphicFramePr>
          <p:cNvPr id="3" name="Content Placeholder 2"/>
          <p:cNvGraphicFramePr>
            <a:graphicFrameLocks noGrp="1" noChangeAspect="1"/>
          </p:cNvGraphicFramePr>
          <p:nvPr>
            <p:ph idx="1"/>
            <p:extLst>
              <p:ext uri="{D42A27DB-BD31-4B8C-83A1-F6EECF244321}">
                <p14:modId xmlns:p14="http://schemas.microsoft.com/office/powerpoint/2010/main" val="2860345785"/>
              </p:ext>
            </p:extLst>
          </p:nvPr>
        </p:nvGraphicFramePr>
        <p:xfrm>
          <a:off x="1828800" y="4953000"/>
          <a:ext cx="914400" cy="792163"/>
        </p:xfrm>
        <a:graphic>
          <a:graphicData uri="http://schemas.openxmlformats.org/presentationml/2006/ole">
            <mc:AlternateContent xmlns:mc="http://schemas.openxmlformats.org/markup-compatibility/2006">
              <mc:Choice xmlns:v="urn:schemas-microsoft-com:vml" Requires="v">
                <p:oleObj spid="_x0000_s1028"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1828800" y="4953000"/>
                        <a:ext cx="914400" cy="792163"/>
                      </a:xfrm>
                      <a:prstGeom prst="rect">
                        <a:avLst/>
                      </a:prstGeom>
                    </p:spPr>
                  </p:pic>
                </p:oleObj>
              </mc:Fallback>
            </mc:AlternateContent>
          </a:graphicData>
        </a:graphic>
      </p:graphicFrame>
      <p:sp>
        <p:nvSpPr>
          <p:cNvPr id="9" name="Content Placeholder 2"/>
          <p:cNvSpPr txBox="1">
            <a:spLocks/>
          </p:cNvSpPr>
          <p:nvPr/>
        </p:nvSpPr>
        <p:spPr bwMode="auto">
          <a:xfrm>
            <a:off x="436418" y="990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F2F Location:  Harris Technology Center</a:t>
            </a:r>
            <a:endParaRPr lang="en-US" b="1" i="1" dirty="0" smtClean="0"/>
          </a:p>
          <a:p>
            <a:r>
              <a:rPr lang="en-US" dirty="0" smtClean="0"/>
              <a:t>Us WG call in if can’t make F2F in person</a:t>
            </a:r>
          </a:p>
          <a:p>
            <a:r>
              <a:rPr lang="en-US" dirty="0" smtClean="0"/>
              <a:t>Would like Quorum for Tuesday 9 AM and Thursday 1 PM</a:t>
            </a:r>
          </a:p>
          <a:p>
            <a:pPr lvl="1"/>
            <a:r>
              <a:rPr lang="en-US" dirty="0" smtClean="0"/>
              <a:t>Will run meetings as Ad Hoc otherwise</a:t>
            </a:r>
            <a:endParaRPr lang="en-US" dirty="0" smtClean="0"/>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94488A4A-044D-415C-9D03-E88E72ECC413}"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858424D4-DC11-49B5-8617-3F9ECB9653F1}" type="datetime1">
              <a:rPr lang="en-US" smtClean="0"/>
              <a:t>12/28/2015</a:t>
            </a:fld>
            <a:endParaRPr lang="en-US"/>
          </a:p>
        </p:txBody>
      </p:sp>
      <p:sp>
        <p:nvSpPr>
          <p:cNvPr id="4" name="Footer Placeholder 3"/>
          <p:cNvSpPr>
            <a:spLocks noGrp="1"/>
          </p:cNvSpPr>
          <p:nvPr>
            <p:ph type="ftr" sz="quarter" idx="11"/>
          </p:nvPr>
        </p:nvSpPr>
        <p:spPr/>
        <p:txBody>
          <a:bodyPr/>
          <a:lstStyle/>
          <a:p>
            <a:pPr>
              <a:defRPr/>
            </a:pPr>
            <a:r>
              <a:rPr lang="en-US" smtClean="0"/>
              <a:t>Doc #: 5-15-0079-00-agen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4581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Planning for January 2016 Face-to-Face</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Ad Hoc report</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0FBDE61-4895-4D99-B191-EA537C987177}"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5-15-0077-00</a:t>
            </a:r>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1E680874-BA4F-4F61-8932-877BFD1B06BD}"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5-15-0079-00-agen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D5A480C-98E5-4211-AD1D-B203010842C8}"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2F912B60-D614-46B0-AD92-BEC369F2887B}"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5F2DBFE1-BFDE-432F-B725-4DCC868BF55D}"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5-15-0079-00-agen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7790</TotalTime>
  <Words>1447</Words>
  <Application>Microsoft Office PowerPoint</Application>
  <PresentationFormat>On-screen Show (4:3)</PresentationFormat>
  <Paragraphs>316</Paragraphs>
  <Slides>20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Microsoft Word 97 - 2003 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Planning for F2F</vt:lpstr>
      <vt:lpstr>Status on 1900.5.1</vt:lpstr>
      <vt:lpstr>Working Schedule for 1900.5.1</vt:lpstr>
      <vt:lpstr>Current Status for 1900.5.2</vt:lpstr>
      <vt:lpstr>Working Schedule for 1900.5.2</vt:lpstr>
      <vt:lpstr>Other DySPAN-SC Activities</vt:lpstr>
      <vt:lpstr>Marketing Inputs</vt:lpstr>
      <vt:lpstr>Meeting Planning</vt:lpstr>
      <vt:lpstr>F2F Meeting Details</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192</cp:revision>
  <dcterms:created xsi:type="dcterms:W3CDTF">2013-08-13T02:52:21Z</dcterms:created>
  <dcterms:modified xsi:type="dcterms:W3CDTF">2015-12-29T02:22:00Z</dcterms:modified>
</cp:coreProperties>
</file>