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15" r:id="rId3"/>
    <p:sldId id="337" r:id="rId4"/>
    <p:sldId id="313" r:id="rId5"/>
    <p:sldId id="332" r:id="rId6"/>
    <p:sldId id="352" r:id="rId7"/>
    <p:sldId id="353" r:id="rId8"/>
    <p:sldId id="354" r:id="rId9"/>
    <p:sldId id="355" r:id="rId10"/>
    <p:sldId id="359" r:id="rId11"/>
    <p:sldId id="35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6B0A85C-10C0-4A2D-A6B7-E987CC3EC543}"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8DFAB1-CAFB-4088-BFAC-B2EC2E983C93}"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CE7BCF-A3CA-4049-8A4C-1B72A260D177}"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413928-1DD9-4F71-893E-BC08AFC3DAC5}"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F7DDAEE-4213-4896-BFBC-D6C2C889DF96}"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9B3B41E-D22B-4817-83DF-B67F1379F9A7}"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D77DF46-D422-4A80-B10A-6A7EB1C3F22E}" type="datetime1">
              <a:rPr lang="en-US" smtClean="0"/>
              <a:t>11/24/2015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A7893B9-9AB8-4B1D-A719-C7837EB31866}" type="datetime1">
              <a:rPr lang="en-US" smtClean="0"/>
              <a:t>11/24/2015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563E0F-56F4-4AAE-A34C-8C5D44E86115}" type="datetime1">
              <a:rPr lang="en-US" smtClean="0"/>
              <a:t>11/24/2015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52C0CD-4329-4A63-860A-201ACFD9FA0C}"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AB5163B-6AA3-47D0-883B-AC4120602959}"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205C908-2116-4A34-B6AD-38E693DA3EC9}" type="datetime1">
              <a:rPr lang="en-US" smtClean="0"/>
              <a:t>11/24/2015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5-15-0071-01-agen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A39F4F6-F965-4368-A9A7-B1EC3D886FE8}" type="datetime1">
              <a:rPr lang="en-US" smtClean="0">
                <a:solidFill>
                  <a:srgbClr val="000099"/>
                </a:solidFill>
              </a:rPr>
              <a:t>11/24/2015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87175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a:t>
            </a:r>
            <a:r>
              <a:rPr lang="en-US" sz="1200" b="1" dirty="0" smtClean="0">
                <a:latin typeface="Arial" pitchFamily="34" charset="0"/>
                <a:cs typeface="Times New Roman" pitchFamily="18" charset="0"/>
              </a:rPr>
              <a:t>1900.5.1 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24 November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a:t>
            </a:r>
            <a:r>
              <a:rPr lang="en-US" sz="1200" b="1" dirty="0" smtClean="0">
                <a:latin typeface="Arial" pitchFamily="34" charset="0"/>
                <a:cs typeface="Times New Roman" pitchFamily="18" charset="0"/>
              </a:rPr>
              <a:t>Date:24 November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5-15-0071-01-agen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5-15-0071-01-agen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a:t>
            </a:r>
            <a:r>
              <a:rPr altLang="en-US" sz="1400" dirty="0" smtClean="0"/>
              <a:t>10/15?</a:t>
            </a:r>
            <a:endParaRPr altLang="en-US" sz="1400" dirty="0" smtClean="0"/>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7237823-7386-486C-B7E1-BB9FFFE8BA03}" type="datetime1">
              <a:rPr lang="en-US" smtClean="0"/>
              <a:t>11/24/2015</a:t>
            </a:fld>
            <a:endParaRPr lang="en-US"/>
          </a:p>
        </p:txBody>
      </p:sp>
      <p:sp>
        <p:nvSpPr>
          <p:cNvPr id="5" name="Footer Placeholder 4"/>
          <p:cNvSpPr>
            <a:spLocks noGrp="1"/>
          </p:cNvSpPr>
          <p:nvPr>
            <p:ph type="ftr" sz="quarter" idx="11"/>
          </p:nvPr>
        </p:nvSpPr>
        <p:spPr/>
        <p:txBody>
          <a:bodyPr/>
          <a:lstStyle/>
          <a:p>
            <a:pPr>
              <a:defRPr/>
            </a:pPr>
            <a:r>
              <a:rPr lang="en-US" smtClean="0"/>
              <a:t>Doc #: 5-15-0071-01-agen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10</a:t>
            </a:fld>
            <a:endParaRPr lang="en-US" altLang="en-US" smtClean="0">
              <a:solidFill>
                <a:srgbClr val="000099"/>
              </a:solidFill>
            </a:endParaRPr>
          </a:p>
        </p:txBody>
      </p:sp>
    </p:spTree>
    <p:extLst>
      <p:ext uri="{BB962C8B-B14F-4D97-AF65-F5344CB8AC3E}">
        <p14:creationId xmlns:p14="http://schemas.microsoft.com/office/powerpoint/2010/main" val="3159757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5B1B65BC-F884-4FD1-A655-A49AB6616207}" type="datetime1">
              <a:rPr lang="en-US" smtClean="0"/>
              <a:t>11/24/2015</a:t>
            </a:fld>
            <a:endParaRPr lang="en-US"/>
          </a:p>
        </p:txBody>
      </p:sp>
      <p:sp>
        <p:nvSpPr>
          <p:cNvPr id="5" name="Footer Placeholder 4"/>
          <p:cNvSpPr>
            <a:spLocks noGrp="1"/>
          </p:cNvSpPr>
          <p:nvPr>
            <p:ph type="ftr" sz="quarter" idx="11"/>
          </p:nvPr>
        </p:nvSpPr>
        <p:spPr/>
        <p:txBody>
          <a:bodyPr/>
          <a:lstStyle/>
          <a:p>
            <a:pPr>
              <a:defRPr/>
            </a:pPr>
            <a:r>
              <a:rPr lang="en-US" smtClean="0"/>
              <a:t>Doc #: 5-15-0071-01-agen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11</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F47FE8DD-22C7-42A6-AB06-4CB15B435D0A}"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2280591-2368-4C8E-84F8-58253FB8E45E}"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A811AD54-0D1C-4929-B2D0-FB1EAF62825E}" type="datetime1">
              <a:rPr lang="en-US" smtClean="0"/>
              <a:t>11/24/2015</a:t>
            </a:fld>
            <a:endParaRPr lang="en-US"/>
          </a:p>
        </p:txBody>
      </p:sp>
      <p:sp>
        <p:nvSpPr>
          <p:cNvPr id="4" name="Footer Placeholder 3"/>
          <p:cNvSpPr>
            <a:spLocks noGrp="1"/>
          </p:cNvSpPr>
          <p:nvPr>
            <p:ph type="ftr" sz="quarter" idx="11"/>
          </p:nvPr>
        </p:nvSpPr>
        <p:spPr/>
        <p:txBody>
          <a:bodyPr/>
          <a:lstStyle/>
          <a:p>
            <a:pPr>
              <a:defRPr/>
            </a:pPr>
            <a:r>
              <a:rPr lang="en-US" smtClean="0"/>
              <a:t>Doc #: 5-15-0071-01-agen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315200" y="3048000"/>
            <a:ext cx="1828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r>
              <a:rPr lang="en-US" sz="2400" b="1" i="1" dirty="0" smtClean="0">
                <a:solidFill>
                  <a:srgbClr val="FF0000"/>
                </a:solidFill>
                <a:latin typeface="Times New Roman" pitchFamily="18" charset="0"/>
              </a:rPr>
              <a:t>?</a:t>
            </a:r>
          </a:p>
          <a:p>
            <a:pPr eaLnBrk="1" hangingPunct="1"/>
            <a:r>
              <a:rPr lang="en-US" sz="2400" b="1" i="1" dirty="0" smtClean="0">
                <a:solidFill>
                  <a:srgbClr val="FF0000"/>
                </a:solidFill>
                <a:latin typeface="Times New Roman" pitchFamily="18" charset="0"/>
              </a:rPr>
              <a:t>Not required</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263528883"/>
              </p:ext>
            </p:extLst>
          </p:nvPr>
        </p:nvGraphicFramePr>
        <p:xfrm>
          <a:off x="1503218" y="780260"/>
          <a:ext cx="5740079" cy="5105396"/>
        </p:xfrm>
        <a:graphic>
          <a:graphicData uri="http://schemas.openxmlformats.org/drawingml/2006/table">
            <a:tbl>
              <a:tblPr>
                <a:tableStyleId>{5C22544A-7EE6-4342-B048-85BDC9FD1C3A}</a:tableStyleId>
              </a:tblPr>
              <a:tblGrid>
                <a:gridCol w="630382"/>
                <a:gridCol w="609600"/>
                <a:gridCol w="457200"/>
                <a:gridCol w="1371600"/>
                <a:gridCol w="2671297"/>
              </a:tblGrid>
              <a:tr h="491759">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Tony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Reinhard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Nilesh</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Colby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err="1">
                          <a:effectLst/>
                        </a:rPr>
                        <a:t>Yuriy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Harris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Jesse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Mark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dirty="0" smtClean="0"/>
              <a:t> Draft Agenda</a:t>
            </a:r>
          </a:p>
        </p:txBody>
      </p:sp>
      <p:sp>
        <p:nvSpPr>
          <p:cNvPr id="6147" name="Text Box 5040"/>
          <p:cNvSpPr txBox="1">
            <a:spLocks noChangeArrowheads="1"/>
          </p:cNvSpPr>
          <p:nvPr/>
        </p:nvSpPr>
        <p:spPr bwMode="auto">
          <a:xfrm>
            <a:off x="457200" y="1258888"/>
            <a:ext cx="83820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1.      </a:t>
            </a:r>
            <a:r>
              <a:rPr lang="en-US" dirty="0" err="1" smtClean="0">
                <a:latin typeface="Times New Roman" pitchFamily="18" charset="0"/>
              </a:rPr>
              <a:t>Administrivia</a:t>
            </a:r>
            <a:endParaRPr lang="en-US" dirty="0" smtClean="0">
              <a:latin typeface="Times New Roman" pitchFamily="18" charset="0"/>
            </a:endParaRPr>
          </a:p>
          <a:p>
            <a:pPr marL="119063" indent="0"/>
            <a:r>
              <a:rPr lang="en-US" dirty="0" smtClean="0">
                <a:latin typeface="Times New Roman" pitchFamily="18" charset="0"/>
              </a:rPr>
              <a:t>    a.      Roll Call</a:t>
            </a:r>
          </a:p>
          <a:p>
            <a:pPr marL="119063" indent="0"/>
            <a:r>
              <a:rPr lang="en-US" dirty="0" smtClean="0">
                <a:latin typeface="Times New Roman" pitchFamily="18" charset="0"/>
              </a:rPr>
              <a:t>    b.      Approve Agenda</a:t>
            </a:r>
          </a:p>
          <a:p>
            <a:pPr marL="119063" indent="0"/>
            <a:r>
              <a:rPr lang="en-US" dirty="0" smtClean="0">
                <a:latin typeface="Times New Roman" pitchFamily="18" charset="0"/>
              </a:rPr>
              <a:t>    c.      Patent slides / Notes on status</a:t>
            </a:r>
          </a:p>
          <a:p>
            <a:pPr marL="461963" indent="-342900">
              <a:buFont typeface="+mj-lt"/>
              <a:buAutoNum type="arabicPeriod" startAt="2"/>
            </a:pPr>
            <a:r>
              <a:rPr lang="en-US" dirty="0" smtClean="0">
                <a:latin typeface="Times New Roman" pitchFamily="18" charset="0"/>
              </a:rPr>
              <a:t>Discussions </a:t>
            </a:r>
            <a:r>
              <a:rPr lang="en-US" dirty="0">
                <a:latin typeface="Times New Roman" pitchFamily="18" charset="0"/>
              </a:rPr>
              <a:t>on </a:t>
            </a:r>
            <a:r>
              <a:rPr lang="en-US" dirty="0" smtClean="0">
                <a:latin typeface="Times New Roman" pitchFamily="18" charset="0"/>
              </a:rPr>
              <a:t>1900.5.1</a:t>
            </a:r>
          </a:p>
          <a:p>
            <a:pPr marL="800100" lvl="1" indent="-342900">
              <a:buFont typeface="+mj-lt"/>
              <a:buAutoNum type="alphaLcPeriod"/>
            </a:pPr>
            <a:r>
              <a:rPr lang="en-US" dirty="0" smtClean="0">
                <a:latin typeface="Times New Roman" pitchFamily="18" charset="0"/>
              </a:rPr>
              <a:t>Status </a:t>
            </a:r>
            <a:r>
              <a:rPr lang="en-US" dirty="0">
                <a:latin typeface="Times New Roman" pitchFamily="18" charset="0"/>
              </a:rPr>
              <a:t>of </a:t>
            </a:r>
            <a:r>
              <a:rPr lang="en-US" dirty="0" smtClean="0">
                <a:latin typeface="Times New Roman" pitchFamily="18" charset="0"/>
              </a:rPr>
              <a:t>draft: 5-14-0103-03</a:t>
            </a:r>
            <a:endParaRPr lang="en-US" dirty="0" smtClean="0">
              <a:latin typeface="Times New Roman" pitchFamily="18" charset="0"/>
            </a:endParaRPr>
          </a:p>
          <a:p>
            <a:pPr marL="800100" lvl="1" indent="-342900">
              <a:buFont typeface="+mj-lt"/>
              <a:buAutoNum type="alphaLcPeriod"/>
            </a:pPr>
            <a:r>
              <a:rPr lang="en-US" dirty="0" smtClean="0">
                <a:latin typeface="Times New Roman" pitchFamily="18" charset="0"/>
              </a:rPr>
              <a:t>Ontology requirements</a:t>
            </a:r>
          </a:p>
          <a:p>
            <a:pPr marL="800100" lvl="1" indent="-342900">
              <a:buFont typeface="+mj-lt"/>
              <a:buAutoNum type="alphaLcPeriod"/>
            </a:pPr>
            <a:r>
              <a:rPr lang="en-US" dirty="0" smtClean="0">
                <a:latin typeface="Times New Roman" pitchFamily="18" charset="0"/>
              </a:rPr>
              <a:t>Incorporation </a:t>
            </a:r>
            <a:r>
              <a:rPr lang="en-US" dirty="0">
                <a:latin typeface="Times New Roman" pitchFamily="18" charset="0"/>
              </a:rPr>
              <a:t>of </a:t>
            </a:r>
            <a:r>
              <a:rPr lang="en-US" dirty="0" smtClean="0">
                <a:latin typeface="Times New Roman" pitchFamily="18" charset="0"/>
              </a:rPr>
              <a:t>CRO2/SCM</a:t>
            </a:r>
          </a:p>
          <a:p>
            <a:pPr marL="800100" lvl="1" indent="-342900">
              <a:buFont typeface="+mj-lt"/>
              <a:buAutoNum type="alphaLcPeriod"/>
            </a:pPr>
            <a:r>
              <a:rPr lang="en-US" dirty="0" err="1" smtClean="0">
                <a:latin typeface="Times New Roman" pitchFamily="18" charset="0"/>
              </a:rPr>
              <a:t>WInnF</a:t>
            </a:r>
            <a:r>
              <a:rPr lang="en-US" dirty="0" smtClean="0">
                <a:latin typeface="Times New Roman" pitchFamily="18" charset="0"/>
              </a:rPr>
              <a:t> </a:t>
            </a:r>
            <a:r>
              <a:rPr lang="en-US" dirty="0">
                <a:latin typeface="Times New Roman" pitchFamily="18" charset="0"/>
              </a:rPr>
              <a:t>support</a:t>
            </a:r>
          </a:p>
          <a:p>
            <a:pPr marL="119063" indent="0"/>
            <a:r>
              <a:rPr lang="en-US" dirty="0" smtClean="0">
                <a:latin typeface="Times New Roman" pitchFamily="18" charset="0"/>
              </a:rPr>
              <a:t>4.   </a:t>
            </a:r>
            <a:r>
              <a:rPr lang="en-US" dirty="0" err="1" smtClean="0">
                <a:latin typeface="Times New Roman" pitchFamily="18" charset="0"/>
              </a:rPr>
              <a:t>AoB</a:t>
            </a:r>
            <a:endParaRPr lang="en-US" dirty="0" smtClean="0">
              <a:latin typeface="Times New Roman" pitchFamily="18" charset="0"/>
            </a:endParaRPr>
          </a:p>
          <a:p>
            <a:pPr marL="461963" indent="-342900">
              <a:buAutoNum type="arabicPeriod" startAt="5"/>
            </a:pPr>
            <a:r>
              <a:rPr lang="en-US" dirty="0" smtClean="0">
                <a:latin typeface="Times New Roman" pitchFamily="18" charset="0"/>
              </a:rPr>
              <a:t>Adjourn</a:t>
            </a:r>
          </a:p>
          <a:p>
            <a:pPr marL="461963" indent="-342900">
              <a:buAutoNum type="arabicPeriod" startAt="5"/>
            </a:pPr>
            <a:endParaRPr lang="en-US" dirty="0" smtClean="0">
              <a:latin typeface="Times New Roman" pitchFamily="18" charset="0"/>
            </a:endParaRPr>
          </a:p>
          <a:p>
            <a:pPr marL="461963" indent="-342900">
              <a:buAutoNum type="arabicPeriod" startAt="5"/>
            </a:pPr>
            <a:endParaRPr lang="en-US" dirty="0">
              <a:latin typeface="Times New Roman" pitchFamily="18" charset="0"/>
            </a:endParaRPr>
          </a:p>
        </p:txBody>
      </p:sp>
      <p:sp>
        <p:nvSpPr>
          <p:cNvPr id="6148" name="TextBox 1"/>
          <p:cNvSpPr txBox="1">
            <a:spLocks noChangeArrowheads="1"/>
          </p:cNvSpPr>
          <p:nvPr/>
        </p:nvSpPr>
        <p:spPr bwMode="auto">
          <a:xfrm>
            <a:off x="609600" y="5007670"/>
            <a:ext cx="662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r>
              <a:rPr lang="en-US" sz="2400" b="1" i="1" dirty="0" smtClean="0">
                <a:solidFill>
                  <a:srgbClr val="FF0000"/>
                </a:solidFill>
                <a:latin typeface="Times New Roman" pitchFamily="18" charset="0"/>
              </a:rPr>
              <a:t>? Adopted without objection</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F96ADAEA-0497-4AE1-8FEB-34CF711A87B8}"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9C018F6-9BFE-415F-BDA3-E1724C45C926}"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5FE7033-BA1C-407A-A117-B79D785C63CB}"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2143EEC4-9A0D-4C7A-9A4A-D7F9404D4F31}"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2D5CB1B-9EF1-41A7-9F7C-4C02E04D2934}"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6859</TotalTime>
  <Words>1215</Words>
  <Application>Microsoft Office PowerPoint</Application>
  <PresentationFormat>On-screen Show (4:3)</PresentationFormat>
  <Paragraphs>253</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Working Schedule for 1900.5.1</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180</cp:revision>
  <dcterms:created xsi:type="dcterms:W3CDTF">2013-08-13T02:52:21Z</dcterms:created>
  <dcterms:modified xsi:type="dcterms:W3CDTF">2015-11-24T18:27:37Z</dcterms:modified>
</cp:coreProperties>
</file>