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315" r:id="rId3"/>
    <p:sldId id="337" r:id="rId4"/>
    <p:sldId id="313" r:id="rId5"/>
    <p:sldId id="332" r:id="rId6"/>
    <p:sldId id="352" r:id="rId7"/>
    <p:sldId id="353" r:id="rId8"/>
    <p:sldId id="354" r:id="rId9"/>
    <p:sldId id="355" r:id="rId10"/>
    <p:sldId id="359" r:id="rId11"/>
    <p:sldId id="351"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77" d="100"/>
          <a:sy n="77" d="100"/>
        </p:scale>
        <p:origin x="437"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6</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3F4DE9B-04E7-42CE-BF21-C207099A720D}" type="datetime1">
              <a:rPr lang="en-US" smtClean="0"/>
              <a:t>11/24/2015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5A0583-3015-44C3-A1C0-E89354C419B3}" type="datetime1">
              <a:rPr lang="en-US" smtClean="0"/>
              <a:t>11/24/2015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BE05C46-ABF4-4D7E-B5B4-751BABAEE4FD}" type="datetime1">
              <a:rPr lang="en-US" smtClean="0"/>
              <a:t>11/24/2015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22DBB17-18AD-46D1-9346-D057B305B69F}" type="datetime1">
              <a:rPr lang="en-US" smtClean="0"/>
              <a:t>11/24/2015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2382EC2-5514-473F-819D-A4C863B0065A}" type="datetime1">
              <a:rPr lang="en-US" smtClean="0"/>
              <a:t>11/24/2015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680CEFD-EF77-42BC-A849-64C829636A14}" type="datetime1">
              <a:rPr lang="en-US" smtClean="0"/>
              <a:t>11/24/2015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5-15-0071-00-agen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602F8FE-580F-4D1B-9879-677C07CFB50A}" type="datetime1">
              <a:rPr lang="en-US" smtClean="0"/>
              <a:t>11/24/2015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5-15-0071-00-agen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3661675-CAC5-4FE8-9B5A-9CB3AB5DAF48}" type="datetime1">
              <a:rPr lang="en-US" smtClean="0"/>
              <a:t>11/24/2015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5-15-0071-00-agen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ECA87AE-782D-41A3-BC61-EA5E50964C67}" type="datetime1">
              <a:rPr lang="en-US" smtClean="0"/>
              <a:t>11/24/2015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5-15-0071-00-agen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62913FC-7C94-404A-BE15-5F7FD82387D8}" type="datetime1">
              <a:rPr lang="en-US" smtClean="0"/>
              <a:t>11/24/2015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5-15-0071-00-agen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D4529DA-B8D5-4EC9-8917-E82E84E5D643}" type="datetime1">
              <a:rPr lang="en-US" smtClean="0"/>
              <a:t>11/24/2015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5-15-0071-00-agen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C67DF184-69F9-45E7-9ECE-8FA1A40D9C8A}" type="datetime1">
              <a:rPr lang="en-US" smtClean="0"/>
              <a:t>11/24/2015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5-15-0071-00-agen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F133718-5814-491D-BDF6-012BD475A4E4}" type="datetime1">
              <a:rPr lang="en-US" smtClean="0">
                <a:solidFill>
                  <a:srgbClr val="000099"/>
                </a:solidFill>
              </a:rPr>
              <a:t>11/24/2015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87175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a:t>
            </a:r>
            <a:r>
              <a:rPr lang="en-US" sz="1200" b="1" dirty="0" smtClean="0">
                <a:latin typeface="Arial" pitchFamily="34" charset="0"/>
                <a:cs typeface="Times New Roman" pitchFamily="18" charset="0"/>
              </a:rPr>
              <a:t>1900.5.1 Ad Hoc </a:t>
            </a:r>
            <a:r>
              <a:rPr lang="en-US" sz="1200" b="1" dirty="0">
                <a:latin typeface="Arial" pitchFamily="34" charset="0"/>
                <a:cs typeface="Times New Roman" pitchFamily="18" charset="0"/>
              </a:rPr>
              <a:t>Meeting on </a:t>
            </a:r>
            <a:r>
              <a:rPr lang="en-US" sz="1200" b="1" dirty="0" smtClean="0">
                <a:latin typeface="Arial" pitchFamily="34" charset="0"/>
                <a:cs typeface="Times New Roman" pitchFamily="18" charset="0"/>
              </a:rPr>
              <a:t>24 November </a:t>
            </a:r>
            <a:r>
              <a:rPr lang="en-US" sz="1200" b="1" dirty="0" smtClean="0">
                <a:latin typeface="Arial" pitchFamily="34" charset="0"/>
                <a:cs typeface="Times New Roman" pitchFamily="18" charset="0"/>
              </a:rPr>
              <a:t>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a:t>
            </a:r>
            <a:r>
              <a:rPr lang="en-US" sz="1200" b="1" dirty="0" smtClean="0">
                <a:latin typeface="Arial" pitchFamily="34" charset="0"/>
                <a:cs typeface="Times New Roman" pitchFamily="18" charset="0"/>
              </a:rPr>
              <a:t>Date:24 November </a:t>
            </a:r>
            <a:r>
              <a:rPr lang="en-US" sz="1200" b="1" dirty="0" smtClean="0">
                <a:latin typeface="Arial" pitchFamily="34" charset="0"/>
                <a:cs typeface="Times New Roman" pitchFamily="18" charset="0"/>
              </a:rPr>
              <a:t>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a:latin typeface="Arial" pitchFamily="34" charset="0"/>
                <a:cs typeface="Times New Roman" pitchFamily="18" charset="0"/>
              </a:rPr>
              <a:t>5-15-0071-00-agen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a:t>5-15-0071-00-agen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smtClean="0"/>
              <a:t>Complete Draft for Clause 4					7/30</a:t>
            </a:r>
            <a:r>
              <a:rPr altLang="en-US" sz="1400" dirty="0" smtClean="0">
                <a:solidFill>
                  <a:srgbClr val="FF0000"/>
                </a:solidFill>
              </a:rPr>
              <a:t> √</a:t>
            </a:r>
          </a:p>
          <a:p>
            <a:r>
              <a:rPr altLang="en-US" sz="1400" dirty="0" smtClean="0"/>
              <a:t>Complete Draft for Clause 5					10/15</a:t>
            </a:r>
          </a:p>
          <a:p>
            <a:r>
              <a:rPr altLang="en-US" sz="1400" dirty="0" smtClean="0"/>
              <a:t>Complete Draft for Clause 6					1/16</a:t>
            </a:r>
          </a:p>
          <a:p>
            <a:r>
              <a:rPr altLang="en-US" sz="1400" dirty="0" smtClean="0"/>
              <a:t>Complete Draft for Clause 7					3/16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5F96671C-63A2-47A9-BE8A-26F234B3D7B2}" type="datetime1">
              <a:rPr lang="en-US" smtClean="0"/>
              <a:t>11/24/2015</a:t>
            </a:fld>
            <a:endParaRPr lang="en-US"/>
          </a:p>
        </p:txBody>
      </p:sp>
      <p:sp>
        <p:nvSpPr>
          <p:cNvPr id="5" name="Footer Placeholder 4"/>
          <p:cNvSpPr>
            <a:spLocks noGrp="1"/>
          </p:cNvSpPr>
          <p:nvPr>
            <p:ph type="ftr" sz="quarter" idx="11"/>
          </p:nvPr>
        </p:nvSpPr>
        <p:spPr/>
        <p:txBody>
          <a:bodyPr/>
          <a:lstStyle/>
          <a:p>
            <a:pPr>
              <a:defRPr/>
            </a:pPr>
            <a:r>
              <a:rPr lang="en-US" smtClean="0"/>
              <a:t>Doc #: 5-15-0071-00-agen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72D83ADA-2C31-4DD4-8578-3942F707F468}" type="slidenum">
              <a:rPr lang="en-US" altLang="en-US" smtClean="0">
                <a:solidFill>
                  <a:srgbClr val="000099"/>
                </a:solidFill>
              </a:rPr>
              <a:pPr/>
              <a:t>10</a:t>
            </a:fld>
            <a:endParaRPr lang="en-US" altLang="en-US" smtClean="0">
              <a:solidFill>
                <a:srgbClr val="000099"/>
              </a:solidFill>
            </a:endParaRPr>
          </a:p>
        </p:txBody>
      </p:sp>
    </p:spTree>
    <p:extLst>
      <p:ext uri="{BB962C8B-B14F-4D97-AF65-F5344CB8AC3E}">
        <p14:creationId xmlns:p14="http://schemas.microsoft.com/office/powerpoint/2010/main" val="31597579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endParaRPr dirty="0" smtClean="0"/>
          </a:p>
        </p:txBody>
      </p:sp>
      <p:sp>
        <p:nvSpPr>
          <p:cNvPr id="4" name="Date Placeholder 3"/>
          <p:cNvSpPr>
            <a:spLocks noGrp="1"/>
          </p:cNvSpPr>
          <p:nvPr>
            <p:ph type="dt" sz="quarter" idx="10"/>
          </p:nvPr>
        </p:nvSpPr>
        <p:spPr/>
        <p:txBody>
          <a:bodyPr/>
          <a:lstStyle/>
          <a:p>
            <a:pPr>
              <a:defRPr/>
            </a:pPr>
            <a:fld id="{C54E124B-CD9B-4C9A-828F-6B3A5D1DF692}" type="datetime1">
              <a:rPr lang="en-US" smtClean="0"/>
              <a:t>11/24/2015</a:t>
            </a:fld>
            <a:endParaRPr lang="en-US"/>
          </a:p>
        </p:txBody>
      </p:sp>
      <p:sp>
        <p:nvSpPr>
          <p:cNvPr id="5" name="Footer Placeholder 4"/>
          <p:cNvSpPr>
            <a:spLocks noGrp="1"/>
          </p:cNvSpPr>
          <p:nvPr>
            <p:ph type="ftr" sz="quarter" idx="11"/>
          </p:nvPr>
        </p:nvSpPr>
        <p:spPr/>
        <p:txBody>
          <a:bodyPr/>
          <a:lstStyle/>
          <a:p>
            <a:pPr>
              <a:defRPr/>
            </a:pPr>
            <a:r>
              <a:rPr lang="en-US" smtClean="0"/>
              <a:t>Doc #: 5-15-0071-00-agen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11</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BA3FCEA6-FCDB-4D20-8F1A-CC6754A450DF}" type="datetime1">
              <a:rPr lang="en-US" smtClean="0"/>
              <a:t>11/24/2015</a:t>
            </a:fld>
            <a:endParaRPr lang="en-US"/>
          </a:p>
        </p:txBody>
      </p:sp>
      <p:sp>
        <p:nvSpPr>
          <p:cNvPr id="3" name="Footer Placeholder 2"/>
          <p:cNvSpPr>
            <a:spLocks noGrp="1"/>
          </p:cNvSpPr>
          <p:nvPr>
            <p:ph type="ftr" sz="quarter" idx="11"/>
          </p:nvPr>
        </p:nvSpPr>
        <p:spPr/>
        <p:txBody>
          <a:bodyPr/>
          <a:lstStyle/>
          <a:p>
            <a:pPr>
              <a:defRPr/>
            </a:pPr>
            <a:r>
              <a:rPr lang="en-US" smtClean="0"/>
              <a:t>Doc #: 5-15-0071-00-agen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72965D26-200A-4186-97A2-B79C91EB33EF}" type="datetime1">
              <a:rPr lang="en-US" smtClean="0"/>
              <a:t>11/24/2015</a:t>
            </a:fld>
            <a:endParaRPr lang="en-US"/>
          </a:p>
        </p:txBody>
      </p:sp>
      <p:sp>
        <p:nvSpPr>
          <p:cNvPr id="3" name="Footer Placeholder 2"/>
          <p:cNvSpPr>
            <a:spLocks noGrp="1"/>
          </p:cNvSpPr>
          <p:nvPr>
            <p:ph type="ftr" sz="quarter" idx="11"/>
          </p:nvPr>
        </p:nvSpPr>
        <p:spPr/>
        <p:txBody>
          <a:bodyPr/>
          <a:lstStyle/>
          <a:p>
            <a:pPr>
              <a:defRPr/>
            </a:pPr>
            <a:r>
              <a:rPr lang="en-US" smtClean="0"/>
              <a:t>Doc #: 5-15-0071-00-agen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2D7D3767-FA70-4E10-ACF9-9B8B18A52048}" type="datetime1">
              <a:rPr lang="en-US" smtClean="0"/>
              <a:t>11/24/2015</a:t>
            </a:fld>
            <a:endParaRPr lang="en-US"/>
          </a:p>
        </p:txBody>
      </p:sp>
      <p:sp>
        <p:nvSpPr>
          <p:cNvPr id="4" name="Footer Placeholder 3"/>
          <p:cNvSpPr>
            <a:spLocks noGrp="1"/>
          </p:cNvSpPr>
          <p:nvPr>
            <p:ph type="ftr" sz="quarter" idx="11"/>
          </p:nvPr>
        </p:nvSpPr>
        <p:spPr/>
        <p:txBody>
          <a:bodyPr/>
          <a:lstStyle/>
          <a:p>
            <a:pPr>
              <a:defRPr/>
            </a:pPr>
            <a:r>
              <a:rPr lang="en-US" smtClean="0"/>
              <a:t>Doc #: 5-15-0071-00-agen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503218" y="5832330"/>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7655859"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848543399"/>
              </p:ext>
            </p:extLst>
          </p:nvPr>
        </p:nvGraphicFramePr>
        <p:xfrm>
          <a:off x="1503218" y="780260"/>
          <a:ext cx="5740078" cy="5105396"/>
        </p:xfrm>
        <a:graphic>
          <a:graphicData uri="http://schemas.openxmlformats.org/drawingml/2006/table">
            <a:tbl>
              <a:tblPr>
                <a:tableStyleId>{5C22544A-7EE6-4342-B048-85BDC9FD1C3A}</a:tableStyleId>
              </a:tblPr>
              <a:tblGrid>
                <a:gridCol w="685800"/>
                <a:gridCol w="1196051"/>
                <a:gridCol w="1388961"/>
                <a:gridCol w="2469266"/>
              </a:tblGrid>
              <a:tr h="491759">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r" fontAlgn="b"/>
                      <a:r>
                        <a:rPr lang="en-US" sz="1000" u="none" strike="noStrike" dirty="0" smtClean="0">
                          <a:effectLst/>
                        </a:rPr>
                        <a:t>13</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Carlos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Syracuse University (Act. Secretary)</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David</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V</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Sam</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Schmitz</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Tony</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Reinhard</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Nilesh</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Colby </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6055" marR="6055" marT="6055" marB="0" anchor="b"/>
                </a:tc>
              </a:tr>
              <a:tr h="187824">
                <a:tc>
                  <a:txBody>
                    <a:bodyPr/>
                    <a:lstStyle/>
                    <a:p>
                      <a:pPr algn="l" fontAlgn="b"/>
                      <a:r>
                        <a:rPr lang="en-US" sz="1000" u="none" strike="noStrike" dirty="0" smtClean="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err="1">
                          <a:effectLst/>
                        </a:rPr>
                        <a:t>Yuriy</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Harris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Zebrowitz</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DISA/DSO - 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Jesse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Caufield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Keybridge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STAFF</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Jonathan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Goldberg</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IEEE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Mark </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Johnson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Aerospace Corp.</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NASA</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Andy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Lee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Andy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Clegg</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Yang Yi</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Chen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Northeastern University</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CGI Group Inc.</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Tim</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Fulford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Airbus </a:t>
                      </a:r>
                      <a:r>
                        <a:rPr lang="en-US" sz="1000" u="none" strike="noStrike" dirty="0" err="1">
                          <a:effectLst/>
                        </a:rPr>
                        <a:t>Defence</a:t>
                      </a:r>
                      <a:r>
                        <a:rPr lang="en-US" sz="1000" u="none" strike="noStrike" dirty="0">
                          <a:effectLst/>
                        </a:rPr>
                        <a:t> &amp; Space</a:t>
                      </a:r>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115888"/>
            <a:ext cx="7772400" cy="1143000"/>
          </a:xfrm>
        </p:spPr>
        <p:txBody>
          <a:bodyPr/>
          <a:lstStyle/>
          <a:p>
            <a:r>
              <a:rPr smtClean="0"/>
              <a:t> Draft Agenda</a:t>
            </a:r>
          </a:p>
        </p:txBody>
      </p:sp>
      <p:sp>
        <p:nvSpPr>
          <p:cNvPr id="6147" name="Text Box 5040"/>
          <p:cNvSpPr txBox="1">
            <a:spLocks noChangeArrowheads="1"/>
          </p:cNvSpPr>
          <p:nvPr/>
        </p:nvSpPr>
        <p:spPr bwMode="auto">
          <a:xfrm>
            <a:off x="304800" y="1545332"/>
            <a:ext cx="8382000"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smtClean="0">
                <a:latin typeface="Times New Roman" pitchFamily="18" charset="0"/>
              </a:rPr>
              <a:t>1.      </a:t>
            </a:r>
            <a:r>
              <a:rPr lang="en-US" dirty="0" err="1" smtClean="0">
                <a:latin typeface="Times New Roman" pitchFamily="18" charset="0"/>
              </a:rPr>
              <a:t>Administrivia</a:t>
            </a:r>
            <a:endParaRPr lang="en-US" dirty="0" smtClean="0">
              <a:latin typeface="Times New Roman" pitchFamily="18" charset="0"/>
            </a:endParaRPr>
          </a:p>
          <a:p>
            <a:pPr marL="119063" indent="0"/>
            <a:r>
              <a:rPr lang="en-US" dirty="0" smtClean="0">
                <a:latin typeface="Times New Roman" pitchFamily="18" charset="0"/>
              </a:rPr>
              <a:t>    a.      Roll Call</a:t>
            </a:r>
          </a:p>
          <a:p>
            <a:pPr marL="119063" indent="0"/>
            <a:r>
              <a:rPr lang="en-US" dirty="0" smtClean="0">
                <a:latin typeface="Times New Roman" pitchFamily="18" charset="0"/>
              </a:rPr>
              <a:t>    b.      Approve Agenda</a:t>
            </a:r>
          </a:p>
          <a:p>
            <a:pPr marL="119063" indent="0"/>
            <a:r>
              <a:rPr lang="en-US" dirty="0" smtClean="0">
                <a:latin typeface="Times New Roman" pitchFamily="18" charset="0"/>
              </a:rPr>
              <a:t>    c.      Patent slides / Notes on status</a:t>
            </a:r>
          </a:p>
          <a:p>
            <a:pPr marL="461963" indent="-342900">
              <a:buFont typeface="+mj-lt"/>
              <a:buAutoNum type="arabicPeriod" startAt="2"/>
            </a:pPr>
            <a:r>
              <a:rPr lang="en-US" dirty="0" smtClean="0">
                <a:latin typeface="Times New Roman" pitchFamily="18" charset="0"/>
              </a:rPr>
              <a:t>Discussions </a:t>
            </a:r>
            <a:r>
              <a:rPr lang="en-US" dirty="0">
                <a:latin typeface="Times New Roman" pitchFamily="18" charset="0"/>
              </a:rPr>
              <a:t>on </a:t>
            </a:r>
            <a:r>
              <a:rPr lang="en-US" dirty="0" smtClean="0">
                <a:latin typeface="Times New Roman" pitchFamily="18" charset="0"/>
              </a:rPr>
              <a:t>1900.5.1</a:t>
            </a:r>
          </a:p>
          <a:p>
            <a:pPr marL="800100" lvl="1" indent="-342900">
              <a:buFont typeface="+mj-lt"/>
              <a:buAutoNum type="alphaLcPeriod"/>
            </a:pPr>
            <a:r>
              <a:rPr lang="en-US" dirty="0" smtClean="0">
                <a:latin typeface="Times New Roman" pitchFamily="18" charset="0"/>
              </a:rPr>
              <a:t>Status </a:t>
            </a:r>
            <a:r>
              <a:rPr lang="en-US" dirty="0">
                <a:latin typeface="Times New Roman" pitchFamily="18" charset="0"/>
              </a:rPr>
              <a:t>of </a:t>
            </a:r>
            <a:r>
              <a:rPr lang="en-US" dirty="0" smtClean="0">
                <a:latin typeface="Times New Roman" pitchFamily="18" charset="0"/>
              </a:rPr>
              <a:t>draft</a:t>
            </a:r>
          </a:p>
          <a:p>
            <a:pPr marL="800100" lvl="1" indent="-342900">
              <a:buFont typeface="+mj-lt"/>
              <a:buAutoNum type="alphaLcPeriod"/>
            </a:pPr>
            <a:r>
              <a:rPr lang="en-US" dirty="0" smtClean="0">
                <a:latin typeface="Times New Roman" pitchFamily="18" charset="0"/>
              </a:rPr>
              <a:t>Ontology requirements</a:t>
            </a:r>
          </a:p>
          <a:p>
            <a:pPr marL="800100" lvl="1" indent="-342900">
              <a:buFont typeface="+mj-lt"/>
              <a:buAutoNum type="alphaLcPeriod"/>
            </a:pPr>
            <a:r>
              <a:rPr lang="en-US" dirty="0" smtClean="0">
                <a:latin typeface="Times New Roman" pitchFamily="18" charset="0"/>
              </a:rPr>
              <a:t>Incorporation </a:t>
            </a:r>
            <a:r>
              <a:rPr lang="en-US" dirty="0">
                <a:latin typeface="Times New Roman" pitchFamily="18" charset="0"/>
              </a:rPr>
              <a:t>of </a:t>
            </a:r>
            <a:r>
              <a:rPr lang="en-US" dirty="0" smtClean="0">
                <a:latin typeface="Times New Roman" pitchFamily="18" charset="0"/>
              </a:rPr>
              <a:t>CRO2/SCM</a:t>
            </a:r>
          </a:p>
          <a:p>
            <a:pPr marL="800100" lvl="1" indent="-342900">
              <a:buFont typeface="+mj-lt"/>
              <a:buAutoNum type="alphaLcPeriod"/>
            </a:pPr>
            <a:r>
              <a:rPr lang="en-US" dirty="0" err="1" smtClean="0">
                <a:latin typeface="Times New Roman" pitchFamily="18" charset="0"/>
              </a:rPr>
              <a:t>WInnF</a:t>
            </a:r>
            <a:r>
              <a:rPr lang="en-US" dirty="0" smtClean="0">
                <a:latin typeface="Times New Roman" pitchFamily="18" charset="0"/>
              </a:rPr>
              <a:t> </a:t>
            </a:r>
            <a:r>
              <a:rPr lang="en-US" dirty="0">
                <a:latin typeface="Times New Roman" pitchFamily="18" charset="0"/>
              </a:rPr>
              <a:t>support</a:t>
            </a:r>
          </a:p>
          <a:p>
            <a:pPr marL="119063" indent="0"/>
            <a:r>
              <a:rPr lang="en-US" dirty="0" smtClean="0">
                <a:latin typeface="Times New Roman" pitchFamily="18" charset="0"/>
              </a:rPr>
              <a:t>4.   </a:t>
            </a:r>
            <a:r>
              <a:rPr lang="en-US" dirty="0" err="1" smtClean="0">
                <a:latin typeface="Times New Roman" pitchFamily="18" charset="0"/>
              </a:rPr>
              <a:t>AoB</a:t>
            </a:r>
            <a:endParaRPr lang="en-US" dirty="0" smtClean="0">
              <a:latin typeface="Times New Roman" pitchFamily="18" charset="0"/>
            </a:endParaRPr>
          </a:p>
          <a:p>
            <a:pPr marL="461963" indent="-342900">
              <a:buAutoNum type="arabicPeriod" startAt="5"/>
            </a:pPr>
            <a:r>
              <a:rPr lang="en-US" dirty="0" smtClean="0">
                <a:latin typeface="Times New Roman" pitchFamily="18" charset="0"/>
              </a:rPr>
              <a:t>Adjourn</a:t>
            </a:r>
          </a:p>
          <a:p>
            <a:pPr marL="461963" indent="-342900">
              <a:buAutoNum type="arabicPeriod" startAt="5"/>
            </a:pPr>
            <a:endParaRPr lang="en-US" dirty="0" smtClean="0">
              <a:latin typeface="Times New Roman" pitchFamily="18" charset="0"/>
            </a:endParaRPr>
          </a:p>
          <a:p>
            <a:pPr marL="461963" indent="-342900">
              <a:buAutoNum type="arabicPeriod" startAt="5"/>
            </a:pPr>
            <a:endParaRPr lang="en-US" dirty="0">
              <a:latin typeface="Times New Roman" pitchFamily="18" charset="0"/>
            </a:endParaRP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38A13323-5B1C-43D2-B84C-834565AAE57C}" type="datetime1">
              <a:rPr lang="en-US" smtClean="0"/>
              <a:t>11/24/2015</a:t>
            </a:fld>
            <a:endParaRPr lang="en-US"/>
          </a:p>
        </p:txBody>
      </p:sp>
      <p:sp>
        <p:nvSpPr>
          <p:cNvPr id="3" name="Footer Placeholder 2"/>
          <p:cNvSpPr>
            <a:spLocks noGrp="1"/>
          </p:cNvSpPr>
          <p:nvPr>
            <p:ph type="ftr" sz="quarter" idx="11"/>
          </p:nvPr>
        </p:nvSpPr>
        <p:spPr/>
        <p:txBody>
          <a:bodyPr/>
          <a:lstStyle/>
          <a:p>
            <a:pPr>
              <a:defRPr/>
            </a:pPr>
            <a:r>
              <a:rPr lang="en-US" smtClean="0"/>
              <a:t>Doc #: 5-15-0071-00-agen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CBAC3D9B-2BC1-48AB-8C98-C74ABD4536D9}" type="datetime1">
              <a:rPr lang="en-US" smtClean="0"/>
              <a:t>11/24/2015</a:t>
            </a:fld>
            <a:endParaRPr lang="en-US"/>
          </a:p>
        </p:txBody>
      </p:sp>
      <p:sp>
        <p:nvSpPr>
          <p:cNvPr id="3" name="Footer Placeholder 2"/>
          <p:cNvSpPr>
            <a:spLocks noGrp="1"/>
          </p:cNvSpPr>
          <p:nvPr>
            <p:ph type="ftr" sz="quarter" idx="11"/>
          </p:nvPr>
        </p:nvSpPr>
        <p:spPr/>
        <p:txBody>
          <a:bodyPr/>
          <a:lstStyle/>
          <a:p>
            <a:pPr>
              <a:defRPr/>
            </a:pPr>
            <a:r>
              <a:rPr lang="en-US" smtClean="0"/>
              <a:t>Doc #: 5-15-0071-00-agen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37CB90EB-896B-4BF7-A158-FC408BAD8147}" type="datetime1">
              <a:rPr lang="en-US" smtClean="0"/>
              <a:t>11/24/2015</a:t>
            </a:fld>
            <a:endParaRPr lang="en-US"/>
          </a:p>
        </p:txBody>
      </p:sp>
      <p:sp>
        <p:nvSpPr>
          <p:cNvPr id="3" name="Footer Placeholder 2"/>
          <p:cNvSpPr>
            <a:spLocks noGrp="1"/>
          </p:cNvSpPr>
          <p:nvPr>
            <p:ph type="ftr" sz="quarter" idx="11"/>
          </p:nvPr>
        </p:nvSpPr>
        <p:spPr/>
        <p:txBody>
          <a:bodyPr/>
          <a:lstStyle/>
          <a:p>
            <a:pPr>
              <a:defRPr/>
            </a:pPr>
            <a:r>
              <a:rPr lang="en-US" smtClean="0"/>
              <a:t>Doc #: 5-15-0071-00-agen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BE34020F-5557-44D4-8418-2C0427A7CBC6}" type="datetime1">
              <a:rPr lang="en-US" smtClean="0"/>
              <a:t>11/24/2015</a:t>
            </a:fld>
            <a:endParaRPr lang="en-US"/>
          </a:p>
        </p:txBody>
      </p:sp>
      <p:sp>
        <p:nvSpPr>
          <p:cNvPr id="3" name="Footer Placeholder 2"/>
          <p:cNvSpPr>
            <a:spLocks noGrp="1"/>
          </p:cNvSpPr>
          <p:nvPr>
            <p:ph type="ftr" sz="quarter" idx="11"/>
          </p:nvPr>
        </p:nvSpPr>
        <p:spPr/>
        <p:txBody>
          <a:bodyPr/>
          <a:lstStyle/>
          <a:p>
            <a:pPr>
              <a:defRPr/>
            </a:pPr>
            <a:r>
              <a:rPr lang="en-US" smtClean="0"/>
              <a:t>Doc #: 5-15-0071-00-agen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8FD2CDAF-C037-4B3A-AA44-013A6FC17B6D}" type="datetime1">
              <a:rPr lang="en-US" smtClean="0"/>
              <a:t>11/24/2015</a:t>
            </a:fld>
            <a:endParaRPr lang="en-US"/>
          </a:p>
        </p:txBody>
      </p:sp>
      <p:sp>
        <p:nvSpPr>
          <p:cNvPr id="3" name="Footer Placeholder 2"/>
          <p:cNvSpPr>
            <a:spLocks noGrp="1"/>
          </p:cNvSpPr>
          <p:nvPr>
            <p:ph type="ftr" sz="quarter" idx="11"/>
          </p:nvPr>
        </p:nvSpPr>
        <p:spPr/>
        <p:txBody>
          <a:bodyPr/>
          <a:lstStyle/>
          <a:p>
            <a:pPr>
              <a:defRPr/>
            </a:pPr>
            <a:r>
              <a:rPr lang="en-US" smtClean="0"/>
              <a:t>Doc #: 5-15-0071-00-agen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6740</TotalTime>
  <Words>1199</Words>
  <Application>Microsoft Office PowerPoint</Application>
  <PresentationFormat>On-screen Show (4:3)</PresentationFormat>
  <Paragraphs>243</Paragraphs>
  <Slides>11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Participants, Patents, and Duty to Inform</vt:lpstr>
      <vt:lpstr>Patent Related Links</vt:lpstr>
      <vt:lpstr>Call for Potentially Essential Patents</vt:lpstr>
      <vt:lpstr>Other Guidelines for IEEE WG Meetings</vt:lpstr>
      <vt:lpstr>Working Schedule for 1900.5.1</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175</cp:revision>
  <dcterms:created xsi:type="dcterms:W3CDTF">2013-08-13T02:52:21Z</dcterms:created>
  <dcterms:modified xsi:type="dcterms:W3CDTF">2015-11-24T14:02:04Z</dcterms:modified>
</cp:coreProperties>
</file>