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5" r:id="rId3"/>
    <p:sldId id="337" r:id="rId4"/>
    <p:sldId id="313" r:id="rId5"/>
    <p:sldId id="332" r:id="rId6"/>
    <p:sldId id="352" r:id="rId7"/>
    <p:sldId id="353" r:id="rId8"/>
    <p:sldId id="354" r:id="rId9"/>
    <p:sldId id="355" r:id="rId10"/>
    <p:sldId id="336" r:id="rId11"/>
    <p:sldId id="358" r:id="rId12"/>
    <p:sldId id="351"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8122F91-4F96-45B4-842E-365193062173}"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92774A-C0D8-48F6-9FB2-0AE8C6956DE3}"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062A67-89A7-4685-BCBD-E8BE37FA11AA}"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D11244-0CCE-4665-930C-A8E7BDCCE109}"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EB2484-139F-4EA9-8ED2-129110760465}" type="datetime1">
              <a:rPr lang="en-US" smtClean="0"/>
              <a:t>10/5/2015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DB03C5E-0FAF-4820-9FDD-4C095C0DFA56}"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0D3FF4F-0D13-4E9A-96DE-D49D515DB5E2}" type="datetime1">
              <a:rPr lang="en-US" smtClean="0"/>
              <a:t>10/5/2015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CF66698-850F-4BCA-8272-B8F7B38C8BAF}" type="datetime1">
              <a:rPr lang="en-US" smtClean="0"/>
              <a:t>10/5/2015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484AF7C-184F-4C0E-A244-506CF7A0C53A}" type="datetime1">
              <a:rPr lang="en-US" smtClean="0"/>
              <a:t>10/5/2015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26D6FC-1BAC-4DC0-807C-7821D3E026F9}"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3DE62D-D977-4DB7-9794-63734D33540B}" type="datetime1">
              <a:rPr lang="en-US" smtClean="0"/>
              <a:t>10/5/2015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5-15-0066-00-agen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76AB263-5150-4011-BD42-00FE50DC83E7}" type="datetime1">
              <a:rPr lang="en-US" smtClean="0"/>
              <a:t>10/5/2015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5-15-0066-00-agen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6607A4A-6C9B-44F6-A5F6-3ACBD9A4B3A1}" type="datetime1">
              <a:rPr lang="en-US" smtClean="0">
                <a:solidFill>
                  <a:srgbClr val="000099"/>
                </a:solidFill>
              </a:rPr>
              <a:t>10/5/2015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9743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a:t>
            </a:r>
            <a:r>
              <a:rPr lang="en-US" sz="1200" b="1" dirty="0" smtClean="0">
                <a:latin typeface="Arial" pitchFamily="34" charset="0"/>
                <a:cs typeface="Times New Roman" pitchFamily="18" charset="0"/>
              </a:rPr>
              <a:t>1900.5.1 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29 September 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a:t>
            </a:r>
            <a:r>
              <a:rPr lang="en-US" sz="1200" b="1" dirty="0" smtClean="0">
                <a:latin typeface="Arial" pitchFamily="34" charset="0"/>
                <a:cs typeface="Times New Roman" pitchFamily="18" charset="0"/>
              </a:rPr>
              <a:t>Date:29 September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5-15-0066-00-agen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5-15-0066-00-agen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Current Status for 1900.5.1</a:t>
            </a:r>
          </a:p>
        </p:txBody>
      </p:sp>
      <p:sp>
        <p:nvSpPr>
          <p:cNvPr id="13315" name="Content Placeholder 2"/>
          <p:cNvSpPr>
            <a:spLocks noGrp="1"/>
          </p:cNvSpPr>
          <p:nvPr>
            <p:ph idx="1"/>
          </p:nvPr>
        </p:nvSpPr>
        <p:spPr/>
        <p:txBody>
          <a:bodyPr/>
          <a:lstStyle/>
          <a:p>
            <a:r>
              <a:rPr dirty="0" smtClean="0"/>
              <a:t>PAR Extension </a:t>
            </a:r>
          </a:p>
          <a:p>
            <a:pPr lvl="1"/>
            <a:r>
              <a:rPr dirty="0" smtClean="0"/>
              <a:t>Comments from reviewer</a:t>
            </a:r>
          </a:p>
          <a:p>
            <a:pPr lvl="2"/>
            <a:r>
              <a:rPr lang="en-US" dirty="0" smtClean="0"/>
              <a:t>Extended to June 2017</a:t>
            </a:r>
          </a:p>
          <a:p>
            <a:pPr lvl="2"/>
            <a:r>
              <a:rPr lang="en-US" dirty="0" smtClean="0"/>
              <a:t>Concern about limited participation</a:t>
            </a:r>
            <a:endParaRPr dirty="0" smtClean="0"/>
          </a:p>
          <a:p>
            <a:pPr lvl="1"/>
            <a:r>
              <a:rPr lang="en-US" dirty="0" smtClean="0"/>
              <a:t>On </a:t>
            </a:r>
            <a:r>
              <a:rPr lang="en-US" dirty="0" err="1" smtClean="0"/>
              <a:t>NesCom</a:t>
            </a:r>
            <a:r>
              <a:rPr lang="en-US" dirty="0" smtClean="0"/>
              <a:t> agenda for 9/2/15 in Tokyo</a:t>
            </a:r>
            <a:endParaRPr dirty="0" smtClean="0"/>
          </a:p>
        </p:txBody>
      </p:sp>
      <p:sp>
        <p:nvSpPr>
          <p:cNvPr id="4" name="Date Placeholder 3"/>
          <p:cNvSpPr>
            <a:spLocks noGrp="1"/>
          </p:cNvSpPr>
          <p:nvPr>
            <p:ph type="dt" sz="quarter" idx="10"/>
          </p:nvPr>
        </p:nvSpPr>
        <p:spPr/>
        <p:txBody>
          <a:bodyPr/>
          <a:lstStyle/>
          <a:p>
            <a:pPr>
              <a:defRPr/>
            </a:pPr>
            <a:fld id="{937E62EF-092B-45AA-87AC-72AB273ECC87}"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r>
              <a:rPr altLang="en-US" sz="1400" dirty="0" smtClean="0">
                <a:solidFill>
                  <a:srgbClr val="FF0000"/>
                </a:solidFill>
              </a:rPr>
              <a:t> √</a:t>
            </a:r>
          </a:p>
          <a:p>
            <a:r>
              <a:rPr altLang="en-US" sz="1400" dirty="0" smtClean="0"/>
              <a:t>Complete Draft for Clause 5					10/15</a:t>
            </a:r>
          </a:p>
          <a:p>
            <a:r>
              <a:rPr altLang="en-US" sz="1400" dirty="0" smtClean="0"/>
              <a:t>Complete Draft for Clause 6					1/16</a:t>
            </a:r>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1429AC2E-4E77-4C33-A9D1-9D38864BCCD3}"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5-15-0066-00-agen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2D83ADA-2C31-4DD4-8578-3942F707F468}" type="slidenum">
              <a:rPr lang="en-US" altLang="en-US" smtClean="0">
                <a:solidFill>
                  <a:srgbClr val="000099"/>
                </a:solidFill>
              </a:rPr>
              <a:pPr/>
              <a:t>11</a:t>
            </a:fld>
            <a:endParaRPr lang="en-US" altLang="en-US" smtClean="0">
              <a:solidFill>
                <a:srgbClr val="000099"/>
              </a:solidFill>
            </a:endParaRPr>
          </a:p>
        </p:txBody>
      </p:sp>
    </p:spTree>
    <p:extLst>
      <p:ext uri="{BB962C8B-B14F-4D97-AF65-F5344CB8AC3E}">
        <p14:creationId xmlns:p14="http://schemas.microsoft.com/office/powerpoint/2010/main" val="2483101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13A42A9E-130C-4638-8BB3-C2DF802141F3}" type="datetime1">
              <a:rPr lang="en-US" smtClean="0"/>
              <a:t>10/5/2015</a:t>
            </a:fld>
            <a:endParaRPr lang="en-US"/>
          </a:p>
        </p:txBody>
      </p:sp>
      <p:sp>
        <p:nvSpPr>
          <p:cNvPr id="5" name="Footer Placeholder 4"/>
          <p:cNvSpPr>
            <a:spLocks noGrp="1"/>
          </p:cNvSpPr>
          <p:nvPr>
            <p:ph type="ftr" sz="quarter" idx="11"/>
          </p:nvPr>
        </p:nvSpPr>
        <p:spPr/>
        <p:txBody>
          <a:bodyPr/>
          <a:lstStyle/>
          <a:p>
            <a:pPr>
              <a:defRPr/>
            </a:pPr>
            <a:r>
              <a:rPr lang="en-US" smtClean="0"/>
              <a:t>Doc #: 5-15-0066-00-agen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12</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20D90772-FDF7-4377-B90E-60AF9CA07918}"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A4FE27C1-1880-4EC9-B7B2-EC74FB1C508C}"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F32E17FE-3817-43EA-84CC-403E13C879BB}" type="datetime1">
              <a:rPr lang="en-US" smtClean="0"/>
              <a:t>10/5/2015</a:t>
            </a:fld>
            <a:endParaRPr lang="en-US"/>
          </a:p>
        </p:txBody>
      </p:sp>
      <p:sp>
        <p:nvSpPr>
          <p:cNvPr id="4" name="Footer Placeholder 3"/>
          <p:cNvSpPr>
            <a:spLocks noGrp="1"/>
          </p:cNvSpPr>
          <p:nvPr>
            <p:ph type="ftr" sz="quarter" idx="11"/>
          </p:nvPr>
        </p:nvSpPr>
        <p:spPr/>
        <p:txBody>
          <a:bodyPr/>
          <a:lstStyle/>
          <a:p>
            <a:pPr>
              <a:defRPr/>
            </a:pPr>
            <a:r>
              <a:rPr lang="en-US" smtClean="0"/>
              <a:t>Doc #: 5-15-0066-00-agen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3218" y="5832330"/>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655859"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543399"/>
              </p:ext>
            </p:extLst>
          </p:nvPr>
        </p:nvGraphicFramePr>
        <p:xfrm>
          <a:off x="1503218" y="780260"/>
          <a:ext cx="5740078" cy="5105396"/>
        </p:xfrm>
        <a:graphic>
          <a:graphicData uri="http://schemas.openxmlformats.org/drawingml/2006/table">
            <a:tbl>
              <a:tblPr>
                <a:tableStyleId>{5C22544A-7EE6-4342-B048-85BDC9FD1C3A}</a:tableStyleId>
              </a:tblPr>
              <a:tblGrid>
                <a:gridCol w="685800"/>
                <a:gridCol w="1196051"/>
                <a:gridCol w="1388961"/>
                <a:gridCol w="2469266"/>
              </a:tblGrid>
              <a:tr h="491759">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Carlos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Syracuse University (Act. Secretary)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David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327838">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V</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Tony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Reinhard</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Nilesh</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Colby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055" marR="6055" marT="6055" marB="0" anchor="b"/>
                </a:tc>
              </a:tr>
              <a:tr h="187824">
                <a:tc>
                  <a:txBody>
                    <a:bodyPr/>
                    <a:lstStyle/>
                    <a:p>
                      <a:pPr algn="l" fontAlgn="b"/>
                      <a:r>
                        <a:rPr lang="en-US" sz="1000" u="none" strike="noStrike" dirty="0" smtClean="0">
                          <a:effectLst/>
                        </a:rPr>
                        <a:t>Member</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err="1">
                          <a:effectLst/>
                        </a:rPr>
                        <a:t>Yuriy</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Harris</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Zebrowitz</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DISA/DSO - MITRE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Jesse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Caufield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Keybridge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a:effectLst/>
                        </a:rPr>
                        <a:t>STAFF</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Jonathan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Goldberg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IEEE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Mark </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Aerospace Corp.</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Lee</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Andy </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Clegg</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Yang Yi</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Chen</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Northeastern University</a:t>
                      </a:r>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055" marR="6055" marT="6055" marB="0" anchor="b"/>
                </a:tc>
              </a:tr>
              <a:tr h="163919">
                <a:tc>
                  <a:txBody>
                    <a:bodyPr/>
                    <a:lstStyle/>
                    <a:p>
                      <a:pPr algn="l" fontAlgn="b"/>
                      <a:r>
                        <a:rPr lang="en-US" sz="1000" u="none" strike="noStrike" dirty="0">
                          <a:effectLst/>
                        </a:rPr>
                        <a:t>Participant</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Tim</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a:effectLst/>
                        </a:rPr>
                        <a:t>Fulford</a:t>
                      </a:r>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000" u="none" strike="noStrike" dirty="0">
                          <a:effectLst/>
                        </a:rPr>
                        <a:t>Airbus </a:t>
                      </a:r>
                      <a:r>
                        <a:rPr lang="en-US" sz="1000" u="none" strike="noStrike" dirty="0" err="1">
                          <a:effectLst/>
                        </a:rPr>
                        <a:t>Defence</a:t>
                      </a:r>
                      <a:r>
                        <a:rPr lang="en-US" sz="1000" u="none" strike="noStrike" dirty="0">
                          <a:effectLst/>
                        </a:rPr>
                        <a:t> &amp; Space</a:t>
                      </a:r>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15888"/>
            <a:ext cx="7772400" cy="1143000"/>
          </a:xfrm>
        </p:spPr>
        <p:txBody>
          <a:bodyPr/>
          <a:lstStyle/>
          <a:p>
            <a:r>
              <a:rPr smtClean="0"/>
              <a:t> Draft Agenda</a:t>
            </a:r>
          </a:p>
        </p:txBody>
      </p:sp>
      <p:sp>
        <p:nvSpPr>
          <p:cNvPr id="6147" name="Text Box 5040"/>
          <p:cNvSpPr txBox="1">
            <a:spLocks noChangeArrowheads="1"/>
          </p:cNvSpPr>
          <p:nvPr/>
        </p:nvSpPr>
        <p:spPr bwMode="auto">
          <a:xfrm>
            <a:off x="304800" y="1545332"/>
            <a:ext cx="8382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1.      </a:t>
            </a:r>
            <a:r>
              <a:rPr lang="en-US" dirty="0" err="1">
                <a:latin typeface="Times New Roman" pitchFamily="18" charset="0"/>
              </a:rPr>
              <a:t>Administrivia</a:t>
            </a:r>
            <a:endParaRPr lang="en-US" dirty="0">
              <a:latin typeface="Times New Roman" pitchFamily="18" charset="0"/>
            </a:endParaRPr>
          </a:p>
          <a:p>
            <a:pPr marL="119063" indent="0"/>
            <a:r>
              <a:rPr lang="en-US" dirty="0" smtClean="0">
                <a:latin typeface="Times New Roman" pitchFamily="18" charset="0"/>
              </a:rPr>
              <a:t>    a</a:t>
            </a:r>
            <a:r>
              <a:rPr lang="en-US" dirty="0">
                <a:latin typeface="Times New Roman" pitchFamily="18" charset="0"/>
              </a:rPr>
              <a:t>.      Roll Call</a:t>
            </a:r>
          </a:p>
          <a:p>
            <a:pPr marL="119063" indent="0"/>
            <a:r>
              <a:rPr lang="en-US" dirty="0" smtClean="0">
                <a:latin typeface="Times New Roman" pitchFamily="18" charset="0"/>
              </a:rPr>
              <a:t>    b</a:t>
            </a:r>
            <a:r>
              <a:rPr lang="en-US" dirty="0">
                <a:latin typeface="Times New Roman" pitchFamily="18" charset="0"/>
              </a:rPr>
              <a:t>.      Approve Agenda</a:t>
            </a:r>
          </a:p>
          <a:p>
            <a:pPr marL="119063" indent="0"/>
            <a:r>
              <a:rPr lang="en-US" dirty="0" smtClean="0">
                <a:latin typeface="Times New Roman" pitchFamily="18" charset="0"/>
              </a:rPr>
              <a:t>    c</a:t>
            </a:r>
            <a:r>
              <a:rPr lang="en-US" dirty="0">
                <a:latin typeface="Times New Roman" pitchFamily="18" charset="0"/>
              </a:rPr>
              <a:t>.      Patent slides / Notes on status</a:t>
            </a:r>
          </a:p>
          <a:p>
            <a:pPr marL="461963" indent="-342900">
              <a:buAutoNum type="arabicPeriod" startAt="2"/>
            </a:pPr>
            <a:r>
              <a:rPr lang="en-US" dirty="0" smtClean="0">
                <a:latin typeface="Times New Roman" pitchFamily="18" charset="0"/>
              </a:rPr>
              <a:t>Review </a:t>
            </a:r>
            <a:r>
              <a:rPr lang="en-US" dirty="0">
                <a:latin typeface="Times New Roman" pitchFamily="18" charset="0"/>
              </a:rPr>
              <a:t>of CRO </a:t>
            </a:r>
            <a:r>
              <a:rPr lang="en-US" dirty="0" smtClean="0">
                <a:latin typeface="Times New Roman" pitchFamily="18" charset="0"/>
              </a:rPr>
              <a:t>status</a:t>
            </a:r>
          </a:p>
          <a:p>
            <a:pPr marL="119063" indent="0"/>
            <a:r>
              <a:rPr lang="en-US" dirty="0" smtClean="0">
                <a:latin typeface="Times New Roman" pitchFamily="18" charset="0"/>
              </a:rPr>
              <a:t>3</a:t>
            </a:r>
            <a:r>
              <a:rPr lang="en-US" dirty="0">
                <a:latin typeface="Times New Roman" pitchFamily="18" charset="0"/>
              </a:rPr>
              <a:t>.   </a:t>
            </a:r>
            <a:r>
              <a:rPr lang="en-US" dirty="0" smtClean="0">
                <a:latin typeface="Times New Roman" pitchFamily="18" charset="0"/>
              </a:rPr>
              <a:t>Discussions </a:t>
            </a:r>
            <a:r>
              <a:rPr lang="en-US" dirty="0">
                <a:latin typeface="Times New Roman" pitchFamily="18" charset="0"/>
              </a:rPr>
              <a:t>of extensions to support 1900.5.1</a:t>
            </a:r>
          </a:p>
          <a:p>
            <a:pPr marL="119063" indent="0"/>
            <a:r>
              <a:rPr lang="en-US" dirty="0">
                <a:latin typeface="Times New Roman" pitchFamily="18" charset="0"/>
              </a:rPr>
              <a:t>4.      </a:t>
            </a:r>
            <a:r>
              <a:rPr lang="en-US" dirty="0" err="1">
                <a:latin typeface="Times New Roman" pitchFamily="18" charset="0"/>
              </a:rPr>
              <a:t>AoB</a:t>
            </a:r>
            <a:endParaRPr lang="en-US" dirty="0">
              <a:latin typeface="Times New Roman" pitchFamily="18" charset="0"/>
            </a:endParaRPr>
          </a:p>
          <a:p>
            <a:pPr marL="461963" indent="-342900">
              <a:buAutoNum type="arabicPeriod" startAt="5"/>
            </a:pPr>
            <a:r>
              <a:rPr lang="en-US" dirty="0" smtClean="0">
                <a:latin typeface="Times New Roman" pitchFamily="18" charset="0"/>
              </a:rPr>
              <a:t>Adjourn</a:t>
            </a:r>
          </a:p>
          <a:p>
            <a:pPr marL="461963" indent="-342900">
              <a:buAutoNum type="arabicPeriod" startAt="5"/>
            </a:pPr>
            <a:endParaRPr lang="en-US" dirty="0">
              <a:latin typeface="Times New Roman" pitchFamily="18" charset="0"/>
            </a:endParaRP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885441C2-A36D-48BB-BF29-983FA9A2660F}"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338CBB27-1ECE-4AE0-9E5F-20E9538AFAA0}"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5206142E-378B-4B83-A480-F83F3A1F8F46}"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D865C6E3-B447-47FE-8FF8-3FB4B4CB501C}"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2CF2294-AE61-46A9-8A39-69CFE78E59CD}" type="datetime1">
              <a:rPr lang="en-US" smtClean="0"/>
              <a:t>10/5/2015</a:t>
            </a:fld>
            <a:endParaRPr lang="en-US"/>
          </a:p>
        </p:txBody>
      </p:sp>
      <p:sp>
        <p:nvSpPr>
          <p:cNvPr id="3" name="Footer Placeholder 2"/>
          <p:cNvSpPr>
            <a:spLocks noGrp="1"/>
          </p:cNvSpPr>
          <p:nvPr>
            <p:ph type="ftr" sz="quarter" idx="11"/>
          </p:nvPr>
        </p:nvSpPr>
        <p:spPr/>
        <p:txBody>
          <a:bodyPr/>
          <a:lstStyle/>
          <a:p>
            <a:pPr>
              <a:defRPr/>
            </a:pPr>
            <a:r>
              <a:rPr lang="en-US" smtClean="0"/>
              <a:t>Doc #: 5-15-0066-00-agen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6725</TotalTime>
  <Words>1227</Words>
  <Application>Microsoft Office PowerPoint</Application>
  <PresentationFormat>On-screen Show (4:3)</PresentationFormat>
  <Paragraphs>249</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Current Status for 1900.5.1</vt:lpstr>
      <vt:lpstr>Working Schedule for 1900.5.1</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172</cp:revision>
  <dcterms:created xsi:type="dcterms:W3CDTF">2013-08-13T02:52:21Z</dcterms:created>
  <dcterms:modified xsi:type="dcterms:W3CDTF">2015-10-05T04:23:23Z</dcterms:modified>
</cp:coreProperties>
</file>