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315" r:id="rId3"/>
    <p:sldId id="337" r:id="rId4"/>
    <p:sldId id="313" r:id="rId5"/>
    <p:sldId id="332" r:id="rId6"/>
    <p:sldId id="317" r:id="rId7"/>
    <p:sldId id="285" r:id="rId8"/>
    <p:sldId id="286" r:id="rId9"/>
    <p:sldId id="287" r:id="rId10"/>
    <p:sldId id="288" r:id="rId11"/>
    <p:sldId id="307" r:id="rId12"/>
    <p:sldId id="336" r:id="rId13"/>
    <p:sldId id="335" r:id="rId14"/>
    <p:sldId id="344" r:id="rId15"/>
    <p:sldId id="346" r:id="rId16"/>
    <p:sldId id="347" r:id="rId17"/>
    <p:sldId id="333" r:id="rId1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28" autoAdjust="0"/>
    <p:restoredTop sz="94660"/>
  </p:normalViewPr>
  <p:slideViewPr>
    <p:cSldViewPr>
      <p:cViewPr>
        <p:scale>
          <a:sx n="80" d="100"/>
          <a:sy n="80" d="100"/>
        </p:scale>
        <p:origin x="-318"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5/5/2015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a:solidFill>
                  <a:schemeClr val="tx1"/>
                </a:solidFill>
                <a:latin typeface="Times New Roman" pitchFamily="18" charset="0"/>
              </a:defRPr>
            </a:lvl1pPr>
            <a:lvl2pPr marL="702756" indent="-270291" defTabSz="914485">
              <a:defRPr sz="2300">
                <a:solidFill>
                  <a:schemeClr val="tx1"/>
                </a:solidFill>
                <a:latin typeface="Times New Roman" pitchFamily="18" charset="0"/>
              </a:defRPr>
            </a:lvl2pPr>
            <a:lvl3pPr marL="1081164" indent="-216233" defTabSz="914485">
              <a:defRPr sz="2300">
                <a:solidFill>
                  <a:schemeClr val="tx1"/>
                </a:solidFill>
                <a:latin typeface="Times New Roman" pitchFamily="18" charset="0"/>
              </a:defRPr>
            </a:lvl3pPr>
            <a:lvl4pPr marL="1513629" indent="-216233" defTabSz="914485">
              <a:defRPr sz="2300">
                <a:solidFill>
                  <a:schemeClr val="tx1"/>
                </a:solidFill>
                <a:latin typeface="Times New Roman" pitchFamily="18" charset="0"/>
              </a:defRPr>
            </a:lvl4pPr>
            <a:lvl5pPr marL="1946095" indent="-216233" defTabSz="914485">
              <a:defRPr sz="2300">
                <a:solidFill>
                  <a:schemeClr val="tx1"/>
                </a:solidFill>
                <a:latin typeface="Times New Roman" pitchFamily="18" charset="0"/>
              </a:defRPr>
            </a:lvl5pPr>
            <a:lvl6pPr marL="2378560" indent="-216233" defTabSz="914485" eaLnBrk="0" fontAlgn="base" hangingPunct="0">
              <a:spcBef>
                <a:spcPct val="0"/>
              </a:spcBef>
              <a:spcAft>
                <a:spcPct val="0"/>
              </a:spcAft>
              <a:defRPr sz="2300">
                <a:solidFill>
                  <a:schemeClr val="tx1"/>
                </a:solidFill>
                <a:latin typeface="Times New Roman" pitchFamily="18" charset="0"/>
              </a:defRPr>
            </a:lvl6pPr>
            <a:lvl7pPr marL="2811026" indent="-216233" defTabSz="914485" eaLnBrk="0" fontAlgn="base" hangingPunct="0">
              <a:spcBef>
                <a:spcPct val="0"/>
              </a:spcBef>
              <a:spcAft>
                <a:spcPct val="0"/>
              </a:spcAft>
              <a:defRPr sz="2300">
                <a:solidFill>
                  <a:schemeClr val="tx1"/>
                </a:solidFill>
                <a:latin typeface="Times New Roman" pitchFamily="18" charset="0"/>
              </a:defRPr>
            </a:lvl7pPr>
            <a:lvl8pPr marL="3243491" indent="-216233" defTabSz="914485" eaLnBrk="0" fontAlgn="base" hangingPunct="0">
              <a:spcBef>
                <a:spcPct val="0"/>
              </a:spcBef>
              <a:spcAft>
                <a:spcPct val="0"/>
              </a:spcAft>
              <a:defRPr sz="2300">
                <a:solidFill>
                  <a:schemeClr val="tx1"/>
                </a:solidFill>
                <a:latin typeface="Times New Roman" pitchFamily="18" charset="0"/>
              </a:defRPr>
            </a:lvl8pPr>
            <a:lvl9pPr marL="3675957" indent="-216233" defTabSz="914485" eaLnBrk="0" fontAlgn="base" hangingPunct="0">
              <a:spcBef>
                <a:spcPct val="0"/>
              </a:spcBef>
              <a:spcAft>
                <a:spcPct val="0"/>
              </a:spcAft>
              <a:defRPr sz="2300">
                <a:solidFill>
                  <a:schemeClr val="tx1"/>
                </a:solidFill>
                <a:latin typeface="Times New Roman" pitchFamily="18" charset="0"/>
              </a:defRPr>
            </a:lvl9pPr>
          </a:lstStyle>
          <a:p>
            <a:pPr>
              <a:defRPr/>
            </a:pPr>
            <a:fld id="{5BEDBF04-9E78-4F61-9E44-7E743D3E560B}" type="slidenum">
              <a:rPr lang="en-US" sz="1200"/>
              <a:pPr>
                <a:defRPr/>
              </a:pPr>
              <a:t>10</a:t>
            </a:fld>
            <a:endParaRPr lang="en-US" sz="1200"/>
          </a:p>
        </p:txBody>
      </p:sp>
      <p:sp>
        <p:nvSpPr>
          <p:cNvPr id="22531" name="Rectangle 2"/>
          <p:cNvSpPr>
            <a:spLocks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3555"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F69AAD9-D015-4C16-9A90-6EC9880CE795}" type="slidenum">
              <a:rPr lang="en-US" sz="1200">
                <a:latin typeface="Times New Roman" pitchFamily="18" charset="0"/>
              </a:rPr>
              <a:pPr algn="r"/>
              <a:t>17</a:t>
            </a:fld>
            <a:endParaRPr lang="en-US" sz="1200">
              <a:latin typeface="Times New Roman" pitchFamily="18" charset="0"/>
            </a:endParaRPr>
          </a:p>
        </p:txBody>
      </p:sp>
      <p:sp>
        <p:nvSpPr>
          <p:cNvPr id="2355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73157691-6AE5-4650-B20D-0F699B78249A}" type="datetime1">
              <a:rPr lang="en-US" smtClean="0"/>
              <a:t>5/5/2015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5-15-0031-01-agen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74D8505D-FF23-443E-8C39-10428515BE22}" type="slidenum">
              <a:rPr lang="en-US"/>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F95366C-7E15-4046-A95C-12F416846DBB}" type="datetime1">
              <a:rPr lang="en-US" smtClean="0"/>
              <a:t>5/5/2015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5-15-0031-01-agen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48C4D1E-AC79-44F3-9472-7C653B0F1006}" type="datetime1">
              <a:rPr lang="en-US" smtClean="0"/>
              <a:t>5/5/2015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5-15-0031-01-agen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5CB061E-EA5A-4280-97E8-A24BA8B97926}" type="datetime1">
              <a:rPr lang="en-US" smtClean="0"/>
              <a:t>5/5/2015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5-15-0031-01-agen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986769F2-C589-4C46-B9E8-371DE6369B6E}" type="slidenum">
              <a:rPr lang="en-US"/>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84DB3EB4-52A0-45B7-A592-BC57C4C59262}" type="datetime1">
              <a:rPr lang="en-US" smtClean="0"/>
              <a:t>5/5/2015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5-15-0031-01-agen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AA054915-73C9-4A2C-A9B0-5D3754D459F4}" type="slidenum">
              <a:rPr lang="en-US"/>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D5B4A189-BCD6-40FF-B9E4-B558CCDD0FED}" type="datetime1">
              <a:rPr lang="en-US" smtClean="0"/>
              <a:t>5/5/2015</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5-15-0031-01-agen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E20B579B-7133-498B-A1D9-92243F407C50}" type="slidenum">
              <a:rPr lang="en-US"/>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09B2F21C-7D87-4440-8259-D100533379BB}" type="datetime1">
              <a:rPr lang="en-US" smtClean="0"/>
              <a:t>5/5/2015</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Doc #: 5-15-0031-01-agen</a:t>
            </a:r>
            <a:endParaRPr lang="en-US"/>
          </a:p>
        </p:txBody>
      </p:sp>
      <p:sp>
        <p:nvSpPr>
          <p:cNvPr id="9" name="Slide Number Placeholder 5"/>
          <p:cNvSpPr>
            <a:spLocks noGrp="1"/>
          </p:cNvSpPr>
          <p:nvPr>
            <p:ph type="sldNum" sz="quarter" idx="12"/>
          </p:nvPr>
        </p:nvSpPr>
        <p:spPr/>
        <p:txBody>
          <a:bodyPr/>
          <a:lstStyle>
            <a:lvl1pPr>
              <a:defRPr/>
            </a:lvl1pPr>
          </a:lstStyle>
          <a:p>
            <a:pPr>
              <a:defRPr/>
            </a:pPr>
            <a:fld id="{C31C6EFB-7320-493C-BBBE-A1C695768ABB}" type="slidenum">
              <a:rPr lang="en-US"/>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98950C65-0F5A-4AE1-841D-BA8B96FC8ADD}" type="datetime1">
              <a:rPr lang="en-US" smtClean="0"/>
              <a:t>5/5/2015</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Doc #: 5-15-0031-01-agen</a:t>
            </a:r>
            <a:endParaRPr lang="en-US"/>
          </a:p>
        </p:txBody>
      </p:sp>
      <p:sp>
        <p:nvSpPr>
          <p:cNvPr id="5" name="Slide Number Placeholder 5"/>
          <p:cNvSpPr>
            <a:spLocks noGrp="1"/>
          </p:cNvSpPr>
          <p:nvPr>
            <p:ph type="sldNum" sz="quarter" idx="12"/>
          </p:nvPr>
        </p:nvSpPr>
        <p:spPr/>
        <p:txBody>
          <a:bodyPr/>
          <a:lstStyle>
            <a:lvl1pPr>
              <a:defRPr/>
            </a:lvl1pPr>
          </a:lstStyle>
          <a:p>
            <a:pPr>
              <a:defRPr/>
            </a:pPr>
            <a:fld id="{9B07B3E5-9C92-4467-B532-D8FF4A69480D}" type="slidenum">
              <a:rPr lang="en-US"/>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64170E52-F32E-4396-BF3A-496F2B5A1F51}" type="datetime1">
              <a:rPr lang="en-US" smtClean="0"/>
              <a:t>5/5/2015</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Doc #: 5-15-0031-01-agen</a:t>
            </a:r>
            <a:endParaRPr lang="en-US"/>
          </a:p>
        </p:txBody>
      </p:sp>
      <p:sp>
        <p:nvSpPr>
          <p:cNvPr id="4" name="Slide Number Placeholder 5"/>
          <p:cNvSpPr>
            <a:spLocks noGrp="1"/>
          </p:cNvSpPr>
          <p:nvPr>
            <p:ph type="sldNum" sz="quarter" idx="12"/>
          </p:nvPr>
        </p:nvSpPr>
        <p:spPr/>
        <p:txBody>
          <a:bodyPr/>
          <a:lstStyle>
            <a:lvl1pPr>
              <a:defRPr/>
            </a:lvl1pPr>
          </a:lstStyle>
          <a:p>
            <a:pPr>
              <a:defRPr/>
            </a:pPr>
            <a:fld id="{24801112-3285-446D-8483-AC060328F4AD}" type="slidenum">
              <a:rPr lang="en-US"/>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2BAA07E0-4191-4C7E-B5F8-EE3A4BCA60D6}" type="datetime1">
              <a:rPr lang="en-US" smtClean="0"/>
              <a:t>5/5/2015</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5-15-0031-01-agen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9E5837C4-7DAA-414E-8DD6-2E4E3209ED75}" type="slidenum">
              <a:rPr lang="en-US"/>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C819EA7-CB4B-4A74-9199-50A164AFA0A9}" type="datetime1">
              <a:rPr lang="en-US" smtClean="0"/>
              <a:t>5/5/2015</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5-15-0031-01-agen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7D63841C-0A66-4DDE-8ECF-1BC157D6C4D4}" type="datetime1">
              <a:rPr lang="en-US" smtClean="0"/>
              <a:t>5/5/2015</a:t>
            </a:fld>
            <a:endParaRPr lang="en-US"/>
          </a:p>
        </p:txBody>
      </p:sp>
      <p:sp>
        <p:nvSpPr>
          <p:cNvPr id="5" name="Footer Placeholder 4"/>
          <p:cNvSpPr>
            <a:spLocks noGrp="1"/>
          </p:cNvSpPr>
          <p:nvPr>
            <p:ph type="ftr" sz="quarter" idx="3"/>
          </p:nvPr>
        </p:nvSpPr>
        <p:spPr>
          <a:xfrm>
            <a:off x="3124200" y="6448425"/>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rgbClr val="000099"/>
                </a:solidFill>
                <a:latin typeface="+mn-lt"/>
                <a:cs typeface="+mn-cs"/>
              </a:defRPr>
            </a:lvl1pPr>
          </a:lstStyle>
          <a:p>
            <a:pPr>
              <a:defRPr/>
            </a:pPr>
            <a:r>
              <a:rPr lang="en-US" smtClean="0"/>
              <a:t>Doc #: 5-15-0031-01-agen</a:t>
            </a:r>
            <a:endParaRPr lang="en-US"/>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hyperlink" Target="mailto:matthew.sherman@baesystems.com"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s://global.gotomeeting.com/join/679013973"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tandards.ieee.org/about/sasb/audcom/pnp/DySPAN_SC.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Date Placeholder 3"/>
          <p:cNvSpPr>
            <a:spLocks noGrp="1"/>
          </p:cNvSpPr>
          <p:nvPr>
            <p:ph type="dt"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F34E2160-EEC6-4059-ABFE-7C83646FB7AC}" type="datetime1">
              <a:rPr lang="en-US" smtClean="0">
                <a:solidFill>
                  <a:srgbClr val="000099"/>
                </a:solidFill>
              </a:rPr>
              <a:t>5/5/2015</a:t>
            </a:fld>
            <a:endParaRPr lang="en-US" smtClean="0">
              <a:solidFill>
                <a:srgbClr val="000099"/>
              </a:solidFill>
            </a:endParaRPr>
          </a:p>
        </p:txBody>
      </p:sp>
      <p:sp>
        <p:nvSpPr>
          <p:cNvPr id="2053" name="Slide Number Placeholder 4"/>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1DAD6724-F4FC-45F7-9E54-6E4EA16F559E}" type="slidenum">
              <a:rPr lang="en-US" smtClean="0">
                <a:solidFill>
                  <a:srgbClr val="000099"/>
                </a:solidFill>
              </a:rPr>
              <a:pPr fontAlgn="base">
                <a:spcBef>
                  <a:spcPct val="0"/>
                </a:spcBef>
                <a:spcAft>
                  <a:spcPct val="0"/>
                </a:spcAft>
                <a:defRPr/>
              </a:pPr>
              <a:t>1</a:t>
            </a:fld>
            <a:endParaRPr lang="en-US" smtClean="0">
              <a:solidFill>
                <a:srgbClr val="000099"/>
              </a:solidFill>
            </a:endParaRPr>
          </a:p>
        </p:txBody>
      </p:sp>
      <p:sp>
        <p:nvSpPr>
          <p:cNvPr id="2" name="Rectangle 2"/>
          <p:cNvSpPr>
            <a:spLocks noChangeArrowheads="1"/>
          </p:cNvSpPr>
          <p:nvPr/>
        </p:nvSpPr>
        <p:spPr bwMode="auto">
          <a:xfrm>
            <a:off x="685800" y="1784350"/>
            <a:ext cx="608330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and Admin for IEEE 1900.5 WG Meeting on 05 May 2015 </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05 May 2015</a:t>
            </a:r>
            <a:endParaRPr lang="en-US" sz="900" dirty="0">
              <a:latin typeface="Arial" pitchFamily="34" charset="0"/>
            </a:endParaRPr>
          </a:p>
          <a:p>
            <a:pPr eaLnBrk="0" hangingPunct="0"/>
            <a:r>
              <a:rPr lang="en-US" sz="1200" b="1" dirty="0">
                <a:latin typeface="Arial" pitchFamily="34" charset="0"/>
                <a:cs typeface="Times New Roman" pitchFamily="18" charset="0"/>
              </a:rPr>
              <a:t>Document No: </a:t>
            </a:r>
            <a:r>
              <a:rPr lang="en-US" sz="1200" b="1" dirty="0" smtClean="0">
                <a:latin typeface="Arial" pitchFamily="34" charset="0"/>
                <a:cs typeface="Times New Roman" pitchFamily="18" charset="0"/>
              </a:rPr>
              <a:t>5-15-0031-01-agen</a:t>
            </a:r>
            <a:endParaRPr lang="en-US" dirty="0">
              <a:latin typeface="Arial" pitchFamily="34" charset="0"/>
            </a:endParaRPr>
          </a:p>
        </p:txBody>
      </p:sp>
      <p:graphicFrame>
        <p:nvGraphicFramePr>
          <p:cNvPr id="7" name="Group 40"/>
          <p:cNvGraphicFramePr>
            <a:graphicFrameLocks noGrp="1"/>
          </p:cNvGraphicFramePr>
          <p:nvPr/>
        </p:nvGraphicFramePr>
        <p:xfrm>
          <a:off x="685800" y="827088"/>
          <a:ext cx="7696199" cy="849312"/>
        </p:xfrm>
        <a:graphic>
          <a:graphicData uri="http://schemas.openxmlformats.org/drawingml/2006/table">
            <a:tbl>
              <a:tblPr/>
              <a:tblGrid>
                <a:gridCol w="1377027"/>
                <a:gridCol w="1289973"/>
                <a:gridCol w="1219200"/>
                <a:gridCol w="1143000"/>
                <a:gridCol w="2666999"/>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smtClean="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smtClean="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smtClean="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Matthew Sherman</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BAE Systems</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Wayne, NJ</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973-229-9520</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matthew.sherman@baesystems.com</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073" name="Rectangle 23"/>
          <p:cNvSpPr>
            <a:spLocks noChangeArrowheads="1"/>
          </p:cNvSpPr>
          <p:nvPr/>
        </p:nvSpPr>
        <p:spPr bwMode="auto">
          <a:xfrm>
            <a:off x="609600" y="2414588"/>
            <a:ext cx="7772400" cy="415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a:latin typeface="Arial" pitchFamily="34" charset="0"/>
                <a:cs typeface="Times New Roman" pitchFamily="18" charset="0"/>
              </a:rPr>
              <a:t>Notice:</a:t>
            </a:r>
            <a:r>
              <a:rPr lang="en-US" sz="1200">
                <a:latin typeface="Arial" pitchFamily="34" charset="0"/>
                <a:cs typeface="Times New Roman" pitchFamily="18" charset="0"/>
              </a:rPr>
              <a:t> This document has been prepared to assist  IEEE DySPAN-SC and its Working Groups. It is offered as a basis for discussion and is not binding on the contributing individual(s) or organization(s). The material in this document is subject to change in6 form and content after further study. The contributor(s) reserve(s) the right to add, amend or withdraw material contained herein.</a:t>
            </a:r>
          </a:p>
          <a:p>
            <a:r>
              <a:rPr lang="en-US" sz="1200">
                <a:latin typeface="Arial" pitchFamily="34" charset="0"/>
                <a:cs typeface="Times New Roman" pitchFamily="18" charset="0"/>
              </a:rPr>
              <a:t> </a:t>
            </a:r>
            <a:endParaRPr lang="en-US" sz="1200">
              <a:latin typeface="Arial" pitchFamily="34" charset="0"/>
            </a:endParaRPr>
          </a:p>
          <a:p>
            <a:pPr eaLnBrk="0" hangingPunct="0"/>
            <a:r>
              <a:rPr lang="en-US" sz="1200" b="1">
                <a:latin typeface="Arial" pitchFamily="34" charset="0"/>
                <a:cs typeface="Times New Roman" pitchFamily="18" charset="0"/>
              </a:rPr>
              <a:t>Release:</a:t>
            </a:r>
            <a:r>
              <a:rPr lang="en-US" sz="120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DySPAN-SC. </a:t>
            </a:r>
          </a:p>
          <a:p>
            <a:pPr eaLnBrk="0" hangingPunct="0"/>
            <a:endParaRPr lang="en-US" sz="1200">
              <a:latin typeface="Arial" pitchFamily="34" charset="0"/>
            </a:endParaRPr>
          </a:p>
          <a:p>
            <a:pPr eaLnBrk="0" hangingPunct="0"/>
            <a:r>
              <a:rPr lang="en-US" sz="1200" b="1">
                <a:latin typeface="Arial" pitchFamily="34" charset="0"/>
                <a:cs typeface="Times New Roman" pitchFamily="18" charset="0"/>
              </a:rPr>
              <a:t>Patent Policy and Procedures:</a:t>
            </a:r>
            <a:r>
              <a:rPr lang="en-US" sz="120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DySPAN-SC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a:latin typeface="Arial" pitchFamily="34" charset="0"/>
                <a:cs typeface="Times New Roman" pitchFamily="18" charset="0"/>
                <a:hlinkClick r:id="rId2"/>
              </a:rPr>
              <a:t>matthew.sherman@baesystems.com</a:t>
            </a:r>
            <a:r>
              <a:rPr lang="en-US" sz="120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DySPAN-SC Committee. </a:t>
            </a:r>
            <a:r>
              <a:rPr lang="en-US" sz="1200" b="1">
                <a:latin typeface="Arial" pitchFamily="34" charset="0"/>
                <a:cs typeface="Times New Roman" pitchFamily="18" charset="0"/>
              </a:rPr>
              <a:t>If you have questions, contact the IEEE Patent Committee Administrator at </a:t>
            </a:r>
            <a:r>
              <a:rPr lang="en-US" sz="1200">
                <a:latin typeface="Arial" pitchFamily="34" charset="0"/>
                <a:cs typeface="Times New Roman" pitchFamily="18" charset="0"/>
              </a:rPr>
              <a:t>&lt; </a:t>
            </a:r>
            <a:r>
              <a:rPr lang="en-US" sz="1200">
                <a:latin typeface="Arial" pitchFamily="34" charset="0"/>
                <a:cs typeface="Times New Roman" pitchFamily="18" charset="0"/>
                <a:hlinkClick r:id="rId3"/>
              </a:rPr>
              <a:t>patcom@ieee.org</a:t>
            </a:r>
            <a:r>
              <a:rPr lang="en-US" sz="1200">
                <a:latin typeface="Arial" pitchFamily="34" charset="0"/>
                <a:cs typeface="Times New Roman" pitchFamily="18" charset="0"/>
              </a:rPr>
              <a:t> </a:t>
            </a:r>
            <a:r>
              <a:rPr lang="en-US" sz="1200" b="1">
                <a:latin typeface="Arial" pitchFamily="34" charset="0"/>
                <a:cs typeface="Times New Roman" pitchFamily="18" charset="0"/>
              </a:rPr>
              <a:t>&gt;.</a:t>
            </a:r>
            <a:r>
              <a:rPr lang="en-US" sz="1200">
                <a:latin typeface="Arial" pitchFamily="34" charset="0"/>
                <a:cs typeface="Times New Roman" pitchFamily="18" charset="0"/>
              </a:rPr>
              <a:t> </a:t>
            </a:r>
            <a:endParaRPr lang="en-US" sz="1200">
              <a:latin typeface="Arial" pitchFamily="34" charset="0"/>
            </a:endParaRPr>
          </a:p>
          <a:p>
            <a:pPr eaLnBrk="0" hangingPunct="0"/>
            <a:endParaRPr lang="en-US" sz="1200">
              <a:latin typeface="Arial" pitchFamily="34" charset="0"/>
            </a:endParaRPr>
          </a:p>
        </p:txBody>
      </p:sp>
      <p:sp>
        <p:nvSpPr>
          <p:cNvPr id="2074" name="TextBox 1"/>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4" name="Footer Placeholder 3"/>
          <p:cNvSpPr>
            <a:spLocks noGrp="1"/>
          </p:cNvSpPr>
          <p:nvPr>
            <p:ph type="ftr" sz="quarter" idx="11"/>
          </p:nvPr>
        </p:nvSpPr>
        <p:spPr/>
        <p:txBody>
          <a:bodyPr/>
          <a:lstStyle/>
          <a:p>
            <a:pPr>
              <a:defRPr/>
            </a:pPr>
            <a:r>
              <a:rPr lang="en-US" dirty="0"/>
              <a:t>Doc #: </a:t>
            </a:r>
            <a:r>
              <a:rPr lang="en-US" dirty="0" smtClean="0"/>
              <a:t>5-15-0031-01-agen</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sz="3200" u="sng" smtClean="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2"/>
              <a:buChar char="l"/>
            </a:pPr>
            <a:endParaRPr lang="en-US" sz="700" u="sng">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charset="2"/>
              <a:buChar char="l"/>
            </a:pPr>
            <a:r>
              <a:rPr lang="en-US" b="1">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2"/>
              <a:buChar char="l"/>
            </a:pPr>
            <a:r>
              <a:rPr lang="en-US" sz="1600" b="1">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2"/>
              <a:buChar char="l"/>
            </a:pPr>
            <a:r>
              <a:rPr lang="en-US" sz="1600" b="1">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2"/>
              <a:buChar char="l"/>
            </a:pPr>
            <a:r>
              <a:rPr lang="en-US" sz="140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2"/>
              <a:buChar char="l"/>
            </a:pPr>
            <a:r>
              <a:rPr lang="en-GB" sz="1400">
                <a:solidFill>
                  <a:srgbClr val="000099"/>
                </a:solidFill>
                <a:latin typeface="Arial" pitchFamily="34" charset="0"/>
              </a:rPr>
              <a:t>Technical considerations remain primary focus</a:t>
            </a:r>
            <a:endParaRPr lang="en-US" sz="140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charset="2"/>
              <a:buChar char="l"/>
            </a:pPr>
            <a:r>
              <a:rPr lang="en-US" sz="1600" b="1">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2"/>
              <a:buChar char="l"/>
            </a:pPr>
            <a:r>
              <a:rPr lang="en-US" sz="1600" b="1">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2"/>
              <a:buChar char="l"/>
            </a:pPr>
            <a:r>
              <a:rPr lang="en-US" sz="1600" b="1">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charset="2"/>
              <a:buNone/>
            </a:pPr>
            <a:r>
              <a:rPr lang="en-US" sz="1000" b="1">
                <a:solidFill>
                  <a:srgbClr val="000099"/>
                </a:solidFill>
                <a:latin typeface="Arial" pitchFamily="34" charset="0"/>
              </a:rPr>
              <a:t>---------------------------------------------------------------   </a:t>
            </a:r>
            <a:endParaRPr lang="en-US" sz="1200" b="1">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charset="2"/>
              <a:buNone/>
            </a:pPr>
            <a:r>
              <a:rPr lang="en-US" sz="1200" b="1">
                <a:solidFill>
                  <a:srgbClr val="000099"/>
                </a:solidFill>
                <a:latin typeface="Arial" pitchFamily="34" charset="0"/>
              </a:rPr>
              <a:t>See </a:t>
            </a:r>
            <a:r>
              <a:rPr lang="en-US" sz="1200" b="1" i="1">
                <a:solidFill>
                  <a:srgbClr val="000099"/>
                </a:solidFill>
                <a:latin typeface="Arial" pitchFamily="34" charset="0"/>
              </a:rPr>
              <a:t>IEEE-SA Standards Board Operations Manual</a:t>
            </a:r>
            <a:r>
              <a:rPr lang="en-US" sz="1200" b="1">
                <a:solidFill>
                  <a:srgbClr val="000099"/>
                </a:solidFill>
                <a:latin typeface="Arial" pitchFamily="34" charset="0"/>
              </a:rPr>
              <a:t>, clause 5.3.10 and </a:t>
            </a:r>
            <a:r>
              <a:rPr lang="en-GB" sz="1200" b="1">
                <a:solidFill>
                  <a:srgbClr val="000099"/>
                </a:solidFill>
                <a:latin typeface="Arial" pitchFamily="34" charset="0"/>
              </a:rPr>
              <a:t>“Promoting Competition and Innovation: What You Need to Know about the IEEE Standards Association's Antitrust and Competition Policy”</a:t>
            </a:r>
            <a:r>
              <a:rPr lang="en-US" sz="1200" b="1">
                <a:solidFill>
                  <a:srgbClr val="000099"/>
                </a:solidFill>
                <a:latin typeface="Arial" pitchFamily="34" charset="0"/>
              </a:rPr>
              <a:t> for more details.</a:t>
            </a:r>
          </a:p>
        </p:txBody>
      </p:sp>
      <p:sp>
        <p:nvSpPr>
          <p:cNvPr id="11269" name="Text Box 7"/>
          <p:cNvSpPr txBox="1">
            <a:spLocks noChangeArrowheads="1"/>
          </p:cNvSpPr>
          <p:nvPr/>
        </p:nvSpPr>
        <p:spPr bwMode="auto">
          <a:xfrm>
            <a:off x="55563" y="6064250"/>
            <a:ext cx="16605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b="1" u="sng">
                <a:latin typeface="Times New Roman" pitchFamily="18" charset="0"/>
              </a:rPr>
              <a:t>Patent Slide #4</a:t>
            </a:r>
            <a:endParaRPr lang="en-US" sz="2400">
              <a:latin typeface="Times New Roman" pitchFamily="18" charset="0"/>
            </a:endParaRPr>
          </a:p>
        </p:txBody>
      </p:sp>
      <p:sp>
        <p:nvSpPr>
          <p:cNvPr id="2" name="Date Placeholder 1"/>
          <p:cNvSpPr>
            <a:spLocks noGrp="1"/>
          </p:cNvSpPr>
          <p:nvPr>
            <p:ph type="dt" sz="quarter" idx="10"/>
          </p:nvPr>
        </p:nvSpPr>
        <p:spPr/>
        <p:txBody>
          <a:bodyPr/>
          <a:lstStyle/>
          <a:p>
            <a:pPr>
              <a:defRPr/>
            </a:pPr>
            <a:fld id="{62385B39-7EB7-4BDB-8891-0E57299D5FC3}" type="datetime1">
              <a:rPr lang="en-US" smtClean="0"/>
              <a:t>5/5/2015</a:t>
            </a:fld>
            <a:endParaRPr lang="en-US"/>
          </a:p>
        </p:txBody>
      </p:sp>
      <p:sp>
        <p:nvSpPr>
          <p:cNvPr id="3" name="Footer Placeholder 2"/>
          <p:cNvSpPr>
            <a:spLocks noGrp="1"/>
          </p:cNvSpPr>
          <p:nvPr>
            <p:ph type="ftr" sz="quarter" idx="11"/>
          </p:nvPr>
        </p:nvSpPr>
        <p:spPr/>
        <p:txBody>
          <a:bodyPr/>
          <a:lstStyle/>
          <a:p>
            <a:pPr>
              <a:defRPr/>
            </a:pPr>
            <a:r>
              <a:rPr lang="en-US" smtClean="0"/>
              <a:t>Doc #: 5-15-0031-01-agen</a:t>
            </a:r>
            <a:endParaRPr lang="en-US"/>
          </a:p>
        </p:txBody>
      </p:sp>
      <p:sp>
        <p:nvSpPr>
          <p:cNvPr id="4" name="Slide Number Placeholder 3"/>
          <p:cNvSpPr>
            <a:spLocks noGrp="1"/>
          </p:cNvSpPr>
          <p:nvPr>
            <p:ph type="sldNum" sz="quarter" idx="12"/>
          </p:nvPr>
        </p:nvSpPr>
        <p:spPr/>
        <p:txBody>
          <a:bodyPr/>
          <a:lstStyle/>
          <a:p>
            <a:pPr>
              <a:defRPr/>
            </a:pPr>
            <a:fld id="{3DB806AA-617F-4382-A95B-2102A9F046E5}" type="slidenum">
              <a:rPr lang="en-US" smtClean="0"/>
              <a:pPr>
                <a:defRPr/>
              </a:pPr>
              <a:t>10</a:t>
            </a:fld>
            <a:endParaRPr lang="en-US"/>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smtClean="0"/>
              <a:t>Minutes for approval</a:t>
            </a:r>
          </a:p>
        </p:txBody>
      </p:sp>
      <p:sp>
        <p:nvSpPr>
          <p:cNvPr id="12291" name="Content Placeholder 2"/>
          <p:cNvSpPr>
            <a:spLocks noGrp="1"/>
          </p:cNvSpPr>
          <p:nvPr>
            <p:ph idx="1"/>
          </p:nvPr>
        </p:nvSpPr>
        <p:spPr/>
        <p:txBody>
          <a:bodyPr/>
          <a:lstStyle/>
          <a:p>
            <a:r>
              <a:rPr dirty="0" smtClean="0"/>
              <a:t>Motion to approve WG minutes contained in </a:t>
            </a:r>
            <a:r>
              <a:rPr b="1" dirty="0" smtClean="0"/>
              <a:t>5-15-0025-01, 5-15-0026-01, 5-15-0027-01, </a:t>
            </a:r>
            <a:r>
              <a:rPr b="1" dirty="0" smtClean="0"/>
              <a:t>5-15-0030-00</a:t>
            </a:r>
          </a:p>
          <a:p>
            <a:endParaRPr dirty="0" smtClean="0"/>
          </a:p>
          <a:p>
            <a:r>
              <a:rPr dirty="0" smtClean="0"/>
              <a:t>Mover:  </a:t>
            </a:r>
          </a:p>
          <a:p>
            <a:endParaRPr dirty="0" smtClean="0"/>
          </a:p>
          <a:p>
            <a:r>
              <a:rPr dirty="0" smtClean="0"/>
              <a:t>Second:  </a:t>
            </a:r>
          </a:p>
        </p:txBody>
      </p:sp>
      <p:sp>
        <p:nvSpPr>
          <p:cNvPr id="4" name="Date Placeholder 3"/>
          <p:cNvSpPr>
            <a:spLocks noGrp="1"/>
          </p:cNvSpPr>
          <p:nvPr>
            <p:ph type="dt" sz="quarter" idx="10"/>
          </p:nvPr>
        </p:nvSpPr>
        <p:spPr/>
        <p:txBody>
          <a:bodyPr/>
          <a:lstStyle/>
          <a:p>
            <a:pPr>
              <a:defRPr/>
            </a:pPr>
            <a:fld id="{86209565-C375-46B4-AB13-CA355E5399D0}" type="datetime1">
              <a:rPr lang="en-US" smtClean="0"/>
              <a:t>5/5/2015</a:t>
            </a:fld>
            <a:endParaRPr lang="en-US"/>
          </a:p>
        </p:txBody>
      </p:sp>
      <p:sp>
        <p:nvSpPr>
          <p:cNvPr id="5" name="Footer Placeholder 4"/>
          <p:cNvSpPr>
            <a:spLocks noGrp="1"/>
          </p:cNvSpPr>
          <p:nvPr>
            <p:ph type="ftr" sz="quarter" idx="11"/>
          </p:nvPr>
        </p:nvSpPr>
        <p:spPr/>
        <p:txBody>
          <a:bodyPr/>
          <a:lstStyle/>
          <a:p>
            <a:pPr>
              <a:defRPr/>
            </a:pPr>
            <a:r>
              <a:rPr lang="en-US" smtClean="0"/>
              <a:t>Doc #: 5-15-0031-01-agen</a:t>
            </a:r>
            <a:endParaRPr lang="en-US"/>
          </a:p>
        </p:txBody>
      </p:sp>
      <p:sp>
        <p:nvSpPr>
          <p:cNvPr id="6" name="Slide Number Placeholder 5"/>
          <p:cNvSpPr>
            <a:spLocks noGrp="1"/>
          </p:cNvSpPr>
          <p:nvPr>
            <p:ph type="sldNum" sz="quarter" idx="12"/>
          </p:nvPr>
        </p:nvSpPr>
        <p:spPr/>
        <p:txBody>
          <a:bodyPr/>
          <a:lstStyle/>
          <a:p>
            <a:pPr>
              <a:defRPr/>
            </a:pPr>
            <a:fld id="{7FE86D48-55D4-4832-AD65-0E7A90F87B93}" type="slidenum">
              <a:rPr lang="en-US" smtClean="0"/>
              <a:pPr>
                <a:defRPr/>
              </a:pPr>
              <a:t>11</a:t>
            </a:fld>
            <a:endParaRPr lang="en-US"/>
          </a:p>
        </p:txBody>
      </p:sp>
      <p:sp>
        <p:nvSpPr>
          <p:cNvPr id="1229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smtClean="0"/>
              <a:t>Current Issues for 1900.5.1</a:t>
            </a:r>
          </a:p>
        </p:txBody>
      </p:sp>
      <p:sp>
        <p:nvSpPr>
          <p:cNvPr id="13315" name="Content Placeholder 2"/>
          <p:cNvSpPr>
            <a:spLocks noGrp="1"/>
          </p:cNvSpPr>
          <p:nvPr>
            <p:ph idx="1"/>
          </p:nvPr>
        </p:nvSpPr>
        <p:spPr/>
        <p:txBody>
          <a:bodyPr/>
          <a:lstStyle/>
          <a:p>
            <a:r>
              <a:rPr smtClean="0"/>
              <a:t>Schedule for 1900.5.1</a:t>
            </a:r>
          </a:p>
          <a:p>
            <a:r>
              <a:rPr smtClean="0"/>
              <a:t>PAR Extension </a:t>
            </a:r>
          </a:p>
          <a:p>
            <a:pPr lvl="1"/>
            <a:r>
              <a:rPr smtClean="0"/>
              <a:t>Ready to push send</a:t>
            </a:r>
          </a:p>
          <a:p>
            <a:pPr lvl="1"/>
            <a:r>
              <a:rPr smtClean="0"/>
              <a:t>Double checking with DySPAN-SC tomorrow</a:t>
            </a:r>
          </a:p>
        </p:txBody>
      </p:sp>
      <p:sp>
        <p:nvSpPr>
          <p:cNvPr id="4" name="Date Placeholder 3"/>
          <p:cNvSpPr>
            <a:spLocks noGrp="1"/>
          </p:cNvSpPr>
          <p:nvPr>
            <p:ph type="dt" sz="quarter" idx="10"/>
          </p:nvPr>
        </p:nvSpPr>
        <p:spPr/>
        <p:txBody>
          <a:bodyPr/>
          <a:lstStyle/>
          <a:p>
            <a:pPr>
              <a:defRPr/>
            </a:pPr>
            <a:fld id="{98F6C2F7-CFB4-478B-B316-13C8DF5ECA8D}" type="datetime1">
              <a:rPr lang="en-US" smtClean="0"/>
              <a:t>5/5/2015</a:t>
            </a:fld>
            <a:endParaRPr lang="en-US"/>
          </a:p>
        </p:txBody>
      </p:sp>
      <p:sp>
        <p:nvSpPr>
          <p:cNvPr id="5" name="Footer Placeholder 4"/>
          <p:cNvSpPr>
            <a:spLocks noGrp="1"/>
          </p:cNvSpPr>
          <p:nvPr>
            <p:ph type="ftr" sz="quarter" idx="11"/>
          </p:nvPr>
        </p:nvSpPr>
        <p:spPr/>
        <p:txBody>
          <a:bodyPr/>
          <a:lstStyle/>
          <a:p>
            <a:pPr>
              <a:defRPr/>
            </a:pPr>
            <a:r>
              <a:rPr lang="en-US" smtClean="0"/>
              <a:t>Doc #: 5-15-0031-01-agen</a:t>
            </a:r>
            <a:endParaRPr lang="en-US"/>
          </a:p>
        </p:txBody>
      </p:sp>
      <p:sp>
        <p:nvSpPr>
          <p:cNvPr id="6" name="Slide Number Placeholder 5"/>
          <p:cNvSpPr>
            <a:spLocks noGrp="1"/>
          </p:cNvSpPr>
          <p:nvPr>
            <p:ph type="sldNum" sz="quarter" idx="12"/>
          </p:nvPr>
        </p:nvSpPr>
        <p:spPr/>
        <p:txBody>
          <a:bodyPr/>
          <a:lstStyle/>
          <a:p>
            <a:pPr>
              <a:defRPr/>
            </a:pPr>
            <a:fld id="{95AE1513-E4C2-4BC9-B4F7-27CED324D4FB}" type="slidenum">
              <a:rPr lang="en-US" smtClean="0"/>
              <a:pPr>
                <a:defRPr/>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smtClean="0"/>
              <a:t>Current Issues for 1900.5.2</a:t>
            </a:r>
          </a:p>
        </p:txBody>
      </p:sp>
      <p:sp>
        <p:nvSpPr>
          <p:cNvPr id="14339" name="Content Placeholder 2"/>
          <p:cNvSpPr>
            <a:spLocks noGrp="1"/>
          </p:cNvSpPr>
          <p:nvPr>
            <p:ph idx="1"/>
          </p:nvPr>
        </p:nvSpPr>
        <p:spPr/>
        <p:txBody>
          <a:bodyPr/>
          <a:lstStyle/>
          <a:p>
            <a:r>
              <a:rPr smtClean="0"/>
              <a:t>Draft Update</a:t>
            </a:r>
          </a:p>
          <a:p>
            <a:r>
              <a:rPr smtClean="0"/>
              <a:t>Ballot invitation</a:t>
            </a:r>
          </a:p>
          <a:p>
            <a:r>
              <a:rPr smtClean="0"/>
              <a:t>Schema Update</a:t>
            </a:r>
          </a:p>
          <a:p>
            <a:r>
              <a:rPr smtClean="0"/>
              <a:t>NIEM compatibility</a:t>
            </a:r>
          </a:p>
        </p:txBody>
      </p:sp>
      <p:sp>
        <p:nvSpPr>
          <p:cNvPr id="4" name="Date Placeholder 3"/>
          <p:cNvSpPr>
            <a:spLocks noGrp="1"/>
          </p:cNvSpPr>
          <p:nvPr>
            <p:ph type="dt" sz="quarter" idx="10"/>
          </p:nvPr>
        </p:nvSpPr>
        <p:spPr/>
        <p:txBody>
          <a:bodyPr/>
          <a:lstStyle/>
          <a:p>
            <a:pPr>
              <a:defRPr/>
            </a:pPr>
            <a:fld id="{605A321D-6AD8-4A33-ABE2-D71ED71DCE76}" type="datetime1">
              <a:rPr lang="en-US" smtClean="0"/>
              <a:t>5/5/2015</a:t>
            </a:fld>
            <a:endParaRPr lang="en-US"/>
          </a:p>
        </p:txBody>
      </p:sp>
      <p:sp>
        <p:nvSpPr>
          <p:cNvPr id="5" name="Footer Placeholder 4"/>
          <p:cNvSpPr>
            <a:spLocks noGrp="1"/>
          </p:cNvSpPr>
          <p:nvPr>
            <p:ph type="ftr" sz="quarter" idx="11"/>
          </p:nvPr>
        </p:nvSpPr>
        <p:spPr/>
        <p:txBody>
          <a:bodyPr/>
          <a:lstStyle/>
          <a:p>
            <a:pPr>
              <a:defRPr/>
            </a:pPr>
            <a:r>
              <a:rPr lang="en-US" smtClean="0"/>
              <a:t>Doc #: 5-15-0031-01-agen</a:t>
            </a:r>
            <a:endParaRPr lang="en-US"/>
          </a:p>
        </p:txBody>
      </p:sp>
      <p:sp>
        <p:nvSpPr>
          <p:cNvPr id="6" name="Slide Number Placeholder 5"/>
          <p:cNvSpPr>
            <a:spLocks noGrp="1"/>
          </p:cNvSpPr>
          <p:nvPr>
            <p:ph type="sldNum" sz="quarter" idx="12"/>
          </p:nvPr>
        </p:nvSpPr>
        <p:spPr/>
        <p:txBody>
          <a:bodyPr/>
          <a:lstStyle/>
          <a:p>
            <a:pPr>
              <a:defRPr/>
            </a:pPr>
            <a:fld id="{CF083BE6-C18A-41AF-9A6B-C5E28B92F680}" type="slidenum">
              <a:rPr lang="en-US" smtClean="0"/>
              <a:pPr>
                <a:defRPr/>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smtClean="0"/>
              <a:t>Other DySPAN-SC Activities</a:t>
            </a:r>
          </a:p>
        </p:txBody>
      </p:sp>
      <p:sp>
        <p:nvSpPr>
          <p:cNvPr id="15363" name="Content Placeholder 2"/>
          <p:cNvSpPr>
            <a:spLocks noGrp="1"/>
          </p:cNvSpPr>
          <p:nvPr>
            <p:ph idx="1"/>
          </p:nvPr>
        </p:nvSpPr>
        <p:spPr/>
        <p:txBody>
          <a:bodyPr/>
          <a:lstStyle/>
          <a:p>
            <a:r>
              <a:rPr smtClean="0"/>
              <a:t>Leadership meetings</a:t>
            </a:r>
          </a:p>
          <a:p>
            <a:r>
              <a:rPr smtClean="0"/>
              <a:t>1900.7 ballot</a:t>
            </a:r>
          </a:p>
        </p:txBody>
      </p:sp>
      <p:sp>
        <p:nvSpPr>
          <p:cNvPr id="4" name="Date Placeholder 3"/>
          <p:cNvSpPr>
            <a:spLocks noGrp="1"/>
          </p:cNvSpPr>
          <p:nvPr>
            <p:ph type="dt" sz="quarter" idx="10"/>
          </p:nvPr>
        </p:nvSpPr>
        <p:spPr/>
        <p:txBody>
          <a:bodyPr/>
          <a:lstStyle/>
          <a:p>
            <a:pPr>
              <a:defRPr/>
            </a:pPr>
            <a:fld id="{F3E7B21A-951A-4DF0-8448-F2BCAD4D0039}" type="datetime1">
              <a:rPr lang="en-US" smtClean="0"/>
              <a:t>5/5/2015</a:t>
            </a:fld>
            <a:endParaRPr lang="en-US"/>
          </a:p>
        </p:txBody>
      </p:sp>
      <p:sp>
        <p:nvSpPr>
          <p:cNvPr id="5" name="Footer Placeholder 4"/>
          <p:cNvSpPr>
            <a:spLocks noGrp="1"/>
          </p:cNvSpPr>
          <p:nvPr>
            <p:ph type="ftr" sz="quarter" idx="11"/>
          </p:nvPr>
        </p:nvSpPr>
        <p:spPr/>
        <p:txBody>
          <a:bodyPr/>
          <a:lstStyle/>
          <a:p>
            <a:pPr>
              <a:defRPr/>
            </a:pPr>
            <a:r>
              <a:rPr lang="en-US" smtClean="0"/>
              <a:t>Doc #: 5-15-0031-01-agen</a:t>
            </a:r>
            <a:endParaRPr lang="en-US"/>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smtClean="0"/>
              <a:t>Marketing Inputs</a:t>
            </a:r>
          </a:p>
        </p:txBody>
      </p:sp>
      <p:sp>
        <p:nvSpPr>
          <p:cNvPr id="16387" name="Content Placeholder 2"/>
          <p:cNvSpPr>
            <a:spLocks noGrp="1"/>
          </p:cNvSpPr>
          <p:nvPr>
            <p:ph idx="1"/>
          </p:nvPr>
        </p:nvSpPr>
        <p:spPr/>
        <p:txBody>
          <a:bodyPr/>
          <a:lstStyle/>
          <a:p>
            <a:r>
              <a:rPr smtClean="0"/>
              <a:t>MOU with WinnForum - Completed</a:t>
            </a:r>
          </a:p>
          <a:p>
            <a:r>
              <a:rPr smtClean="0"/>
              <a:t>WInnForum 3.6GHz stakeholders </a:t>
            </a:r>
          </a:p>
          <a:p>
            <a:pPr lvl="1"/>
            <a:r>
              <a:rPr smtClean="0"/>
              <a:t>PAWS</a:t>
            </a:r>
          </a:p>
          <a:p>
            <a:r>
              <a:rPr smtClean="0"/>
              <a:t>5G Paper</a:t>
            </a:r>
          </a:p>
          <a:p>
            <a:r>
              <a:rPr smtClean="0"/>
              <a:t>Others?</a:t>
            </a:r>
          </a:p>
        </p:txBody>
      </p:sp>
      <p:sp>
        <p:nvSpPr>
          <p:cNvPr id="4" name="Date Placeholder 3"/>
          <p:cNvSpPr>
            <a:spLocks noGrp="1"/>
          </p:cNvSpPr>
          <p:nvPr>
            <p:ph type="dt" sz="quarter" idx="10"/>
          </p:nvPr>
        </p:nvSpPr>
        <p:spPr/>
        <p:txBody>
          <a:bodyPr/>
          <a:lstStyle/>
          <a:p>
            <a:pPr>
              <a:defRPr/>
            </a:pPr>
            <a:fld id="{674F21E1-8462-4095-A404-4F27A955A159}" type="datetime1">
              <a:rPr lang="en-US" smtClean="0"/>
              <a:t>5/5/2015</a:t>
            </a:fld>
            <a:endParaRPr lang="en-US"/>
          </a:p>
        </p:txBody>
      </p:sp>
      <p:sp>
        <p:nvSpPr>
          <p:cNvPr id="5" name="Footer Placeholder 4"/>
          <p:cNvSpPr>
            <a:spLocks noGrp="1"/>
          </p:cNvSpPr>
          <p:nvPr>
            <p:ph type="ftr" sz="quarter" idx="11"/>
          </p:nvPr>
        </p:nvSpPr>
        <p:spPr/>
        <p:txBody>
          <a:bodyPr/>
          <a:lstStyle/>
          <a:p>
            <a:pPr>
              <a:defRPr/>
            </a:pPr>
            <a:r>
              <a:rPr lang="en-US" smtClean="0"/>
              <a:t>Doc #: 5-15-0031-01-agen</a:t>
            </a:r>
            <a:endParaRPr lang="en-US"/>
          </a:p>
        </p:txBody>
      </p:sp>
      <p:sp>
        <p:nvSpPr>
          <p:cNvPr id="6" name="Slide Number Placeholder 5"/>
          <p:cNvSpPr>
            <a:spLocks noGrp="1"/>
          </p:cNvSpPr>
          <p:nvPr>
            <p:ph type="sldNum" sz="quarter" idx="12"/>
          </p:nvPr>
        </p:nvSpPr>
        <p:spPr/>
        <p:txBody>
          <a:bodyPr/>
          <a:lstStyle/>
          <a:p>
            <a:pPr>
              <a:defRPr/>
            </a:pPr>
            <a:fld id="{59B0CEE9-FA62-4388-88D5-63BF634C8DE8}" type="slidenum">
              <a:rPr lang="en-US" smtClean="0"/>
              <a:pPr>
                <a:defRPr/>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smtClean="0"/>
              <a:t>Meeting Planning</a:t>
            </a:r>
          </a:p>
        </p:txBody>
      </p:sp>
      <p:sp>
        <p:nvSpPr>
          <p:cNvPr id="17411" name="Content Placeholder 2"/>
          <p:cNvSpPr>
            <a:spLocks noGrp="1"/>
          </p:cNvSpPr>
          <p:nvPr>
            <p:ph idx="1"/>
          </p:nvPr>
        </p:nvSpPr>
        <p:spPr/>
        <p:txBody>
          <a:bodyPr/>
          <a:lstStyle/>
          <a:p>
            <a:r>
              <a:rPr dirty="0" smtClean="0"/>
              <a:t>Ad </a:t>
            </a:r>
            <a:r>
              <a:rPr dirty="0" err="1" smtClean="0"/>
              <a:t>Hocs</a:t>
            </a:r>
            <a:r>
              <a:rPr dirty="0" smtClean="0"/>
              <a:t> in May</a:t>
            </a:r>
            <a:r>
              <a:rPr dirty="0" smtClean="0"/>
              <a:t>?</a:t>
            </a:r>
          </a:p>
          <a:p>
            <a:pPr lvl="1"/>
            <a:r>
              <a:rPr lang="en-US" dirty="0" smtClean="0"/>
              <a:t>1900.5.2 on May 7, May 21</a:t>
            </a:r>
          </a:p>
          <a:p>
            <a:pPr lvl="1"/>
            <a:r>
              <a:rPr lang="en-US" dirty="0" smtClean="0"/>
              <a:t>June Monthly meeting moved to </a:t>
            </a:r>
            <a:r>
              <a:rPr dirty="0" smtClean="0"/>
              <a:t> May 26 at 11:30 AM </a:t>
            </a:r>
            <a:endParaRPr dirty="0" smtClean="0"/>
          </a:p>
          <a:p>
            <a:r>
              <a:rPr dirty="0" smtClean="0"/>
              <a:t>Others?</a:t>
            </a:r>
          </a:p>
        </p:txBody>
      </p:sp>
      <p:sp>
        <p:nvSpPr>
          <p:cNvPr id="4" name="Date Placeholder 3"/>
          <p:cNvSpPr>
            <a:spLocks noGrp="1"/>
          </p:cNvSpPr>
          <p:nvPr>
            <p:ph type="dt" sz="quarter" idx="10"/>
          </p:nvPr>
        </p:nvSpPr>
        <p:spPr/>
        <p:txBody>
          <a:bodyPr/>
          <a:lstStyle/>
          <a:p>
            <a:pPr>
              <a:defRPr/>
            </a:pPr>
            <a:fld id="{7C412B08-2257-4D0F-A4B9-4AC52CFCA103}" type="datetime1">
              <a:rPr lang="en-US" smtClean="0"/>
              <a:t>5/5/2015</a:t>
            </a:fld>
            <a:endParaRPr lang="en-US"/>
          </a:p>
        </p:txBody>
      </p:sp>
      <p:sp>
        <p:nvSpPr>
          <p:cNvPr id="5" name="Footer Placeholder 4"/>
          <p:cNvSpPr>
            <a:spLocks noGrp="1"/>
          </p:cNvSpPr>
          <p:nvPr>
            <p:ph type="ftr" sz="quarter" idx="11"/>
          </p:nvPr>
        </p:nvSpPr>
        <p:spPr/>
        <p:txBody>
          <a:bodyPr/>
          <a:lstStyle/>
          <a:p>
            <a:pPr>
              <a:defRPr/>
            </a:pPr>
            <a:r>
              <a:rPr lang="en-US" smtClean="0"/>
              <a:t>Doc #: 5-15-0031-01-agen</a:t>
            </a:r>
            <a:endParaRPr lang="en-US"/>
          </a:p>
        </p:txBody>
      </p:sp>
      <p:sp>
        <p:nvSpPr>
          <p:cNvPr id="6" name="Slide Number Placeholder 5"/>
          <p:cNvSpPr>
            <a:spLocks noGrp="1"/>
          </p:cNvSpPr>
          <p:nvPr>
            <p:ph type="sldNum" sz="quarter" idx="12"/>
          </p:nvPr>
        </p:nvSpPr>
        <p:spPr/>
        <p:txBody>
          <a:bodyPr/>
          <a:lstStyle/>
          <a:p>
            <a:pPr>
              <a:defRPr/>
            </a:pPr>
            <a:fld id="{03B80821-6BB5-481B-A945-F4DBEA439394}" type="slidenum">
              <a:rPr lang="en-US" smtClean="0"/>
              <a:pPr>
                <a:defRPr/>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508000" y="676275"/>
            <a:ext cx="8102600" cy="5842000"/>
          </a:xfrm>
          <a:prstGeom prst="rect">
            <a:avLst/>
          </a:prstGeom>
          <a:solidFill>
            <a:schemeClr val="tx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8435" name="Rectangle 2"/>
          <p:cNvSpPr>
            <a:spLocks noGrp="1" noChangeArrowheads="1"/>
          </p:cNvSpPr>
          <p:nvPr>
            <p:ph type="title" idx="4294967295"/>
          </p:nvPr>
        </p:nvSpPr>
        <p:spPr>
          <a:xfrm>
            <a:off x="647700" y="0"/>
            <a:ext cx="7772400" cy="798513"/>
          </a:xfrm>
        </p:spPr>
        <p:txBody>
          <a:bodyPr/>
          <a:lstStyle/>
          <a:p>
            <a:r>
              <a:rPr smtClean="0"/>
              <a:t> Agenda Tracker</a:t>
            </a:r>
          </a:p>
        </p:txBody>
      </p:sp>
      <p:sp>
        <p:nvSpPr>
          <p:cNvPr id="2" name="Date Placeholder 1"/>
          <p:cNvSpPr>
            <a:spLocks noGrp="1"/>
          </p:cNvSpPr>
          <p:nvPr>
            <p:ph type="dt" sz="quarter" idx="10"/>
          </p:nvPr>
        </p:nvSpPr>
        <p:spPr/>
        <p:txBody>
          <a:bodyPr/>
          <a:lstStyle/>
          <a:p>
            <a:pPr>
              <a:defRPr/>
            </a:pPr>
            <a:fld id="{2DB870E1-954D-4298-B486-76382D9DBA44}" type="datetime1">
              <a:rPr lang="en-US" smtClean="0"/>
              <a:t>5/5/2015</a:t>
            </a:fld>
            <a:endParaRPr lang="en-US"/>
          </a:p>
        </p:txBody>
      </p:sp>
      <p:sp>
        <p:nvSpPr>
          <p:cNvPr id="3" name="Footer Placeholder 2"/>
          <p:cNvSpPr>
            <a:spLocks noGrp="1"/>
          </p:cNvSpPr>
          <p:nvPr>
            <p:ph type="ftr" sz="quarter" idx="11"/>
          </p:nvPr>
        </p:nvSpPr>
        <p:spPr/>
        <p:txBody>
          <a:bodyPr/>
          <a:lstStyle/>
          <a:p>
            <a:pPr>
              <a:defRPr/>
            </a:pPr>
            <a:r>
              <a:rPr lang="en-US" smtClean="0"/>
              <a:t>Doc #: 5-15-0031-01-agen</a:t>
            </a:r>
            <a:endParaRPr lang="en-US"/>
          </a:p>
        </p:txBody>
      </p:sp>
      <p:sp>
        <p:nvSpPr>
          <p:cNvPr id="4" name="Slide Number Placeholder 3"/>
          <p:cNvSpPr>
            <a:spLocks noGrp="1"/>
          </p:cNvSpPr>
          <p:nvPr>
            <p:ph type="sldNum" sz="quarter" idx="12"/>
          </p:nvPr>
        </p:nvSpPr>
        <p:spPr/>
        <p:txBody>
          <a:bodyPr/>
          <a:lstStyle/>
          <a:p>
            <a:pPr>
              <a:defRPr/>
            </a:pPr>
            <a:fld id="{008630ED-4B89-4E9A-A36D-C8E711FC769A}" type="slidenum">
              <a:rPr lang="en-US" smtClean="0"/>
              <a:pPr>
                <a:defRPr/>
              </a:pPr>
              <a:t>17</a:t>
            </a:fld>
            <a:endParaRPr lang="en-US"/>
          </a:p>
        </p:txBody>
      </p:sp>
      <p:sp>
        <p:nvSpPr>
          <p:cNvPr id="12" name="Rectangle 11"/>
          <p:cNvSpPr/>
          <p:nvPr/>
        </p:nvSpPr>
        <p:spPr>
          <a:xfrm>
            <a:off x="500063" y="676275"/>
            <a:ext cx="8102600" cy="350838"/>
          </a:xfrm>
          <a:prstGeom prst="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8440" name="Text Box 5040"/>
          <p:cNvSpPr txBox="1">
            <a:spLocks noChangeArrowheads="1"/>
          </p:cNvSpPr>
          <p:nvPr/>
        </p:nvSpPr>
        <p:spPr bwMode="auto">
          <a:xfrm>
            <a:off x="360363" y="609600"/>
            <a:ext cx="8382000" cy="507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buFont typeface="Calibri" pitchFamily="34" charset="0"/>
              <a:buAutoNum type="arabicPeriod"/>
            </a:pPr>
            <a:r>
              <a:rPr lang="en-US">
                <a:latin typeface="Times New Roman" pitchFamily="18" charset="0"/>
              </a:rPr>
              <a:t>Administrivia</a:t>
            </a:r>
          </a:p>
          <a:p>
            <a:pPr lvl="1">
              <a:buFont typeface="Calibri" pitchFamily="34" charset="0"/>
              <a:buAutoNum type="alphaLcPeriod"/>
            </a:pPr>
            <a:r>
              <a:rPr lang="en-US">
                <a:latin typeface="Times New Roman" pitchFamily="18" charset="0"/>
              </a:rPr>
              <a:t>Roll Call</a:t>
            </a:r>
          </a:p>
          <a:p>
            <a:pPr lvl="1">
              <a:buFont typeface="Calibri" pitchFamily="34" charset="0"/>
              <a:buAutoNum type="alphaLcPeriod"/>
            </a:pPr>
            <a:r>
              <a:rPr lang="en-US">
                <a:latin typeface="Times New Roman" pitchFamily="18" charset="0"/>
              </a:rPr>
              <a:t>Approve Agenda</a:t>
            </a:r>
          </a:p>
          <a:p>
            <a:pPr lvl="1">
              <a:buFont typeface="Calibri" pitchFamily="34" charset="0"/>
              <a:buAutoNum type="alphaLcPeriod"/>
            </a:pPr>
            <a:r>
              <a:rPr lang="en-US">
                <a:latin typeface="Times New Roman" pitchFamily="18" charset="0"/>
              </a:rPr>
              <a:t>Patent slides / Notes on status</a:t>
            </a:r>
          </a:p>
          <a:p>
            <a:pPr lvl="1">
              <a:buFont typeface="Calibri" pitchFamily="34" charset="0"/>
              <a:buAutoNum type="alphaLcPeriod"/>
            </a:pPr>
            <a:r>
              <a:rPr lang="en-US">
                <a:latin typeface="Times New Roman" pitchFamily="18" charset="0"/>
              </a:rPr>
              <a:t>Approval of recent minutes (5-15-0025-00, 5-15-0026-00, 5-15-0027-00, 5-15-0030-00)</a:t>
            </a:r>
          </a:p>
          <a:p>
            <a:pPr>
              <a:buFont typeface="Calibri" pitchFamily="34" charset="0"/>
              <a:buAutoNum type="arabicPeriod"/>
            </a:pPr>
            <a:r>
              <a:rPr lang="en-US">
                <a:latin typeface="Times New Roman" pitchFamily="18" charset="0"/>
              </a:rPr>
              <a:t>Status on 1900.5.1</a:t>
            </a:r>
          </a:p>
          <a:p>
            <a:pPr lvl="1">
              <a:buFont typeface="Calibri" pitchFamily="34" charset="0"/>
              <a:buAutoNum type="alphaLcPeriod"/>
            </a:pPr>
            <a:r>
              <a:rPr lang="en-US">
                <a:latin typeface="Times New Roman" pitchFamily="18" charset="0"/>
              </a:rPr>
              <a:t>PAR Status</a:t>
            </a:r>
          </a:p>
          <a:p>
            <a:pPr>
              <a:buFont typeface="Calibri" pitchFamily="34" charset="0"/>
              <a:buAutoNum type="arabicPeriod"/>
            </a:pPr>
            <a:r>
              <a:rPr lang="en-US">
                <a:latin typeface="Times New Roman" pitchFamily="18" charset="0"/>
              </a:rPr>
              <a:t>Status on 1900.5.2</a:t>
            </a:r>
          </a:p>
          <a:p>
            <a:pPr>
              <a:buFont typeface="Calibri" pitchFamily="34" charset="0"/>
              <a:buAutoNum type="arabicPeriod"/>
            </a:pPr>
            <a:r>
              <a:rPr lang="en-US">
                <a:latin typeface="Times New Roman" pitchFamily="18" charset="0"/>
              </a:rPr>
              <a:t>Review of other 1900 activities (1900.1, Leadership meeting etc)</a:t>
            </a:r>
          </a:p>
          <a:p>
            <a:pPr>
              <a:buFont typeface="Calibri" pitchFamily="34" charset="0"/>
              <a:buAutoNum type="arabicPeriod"/>
            </a:pPr>
            <a:r>
              <a:rPr lang="en-US">
                <a:latin typeface="Times New Roman" pitchFamily="18" charset="0"/>
              </a:rPr>
              <a:t>1900.5 marketing inputs</a:t>
            </a:r>
          </a:p>
          <a:p>
            <a:pPr lvl="1">
              <a:buFont typeface="Calibri" pitchFamily="34" charset="0"/>
              <a:buAutoNum type="alphaLcPeriod"/>
            </a:pPr>
            <a:r>
              <a:rPr lang="en-US">
                <a:latin typeface="Times New Roman" pitchFamily="18" charset="0"/>
              </a:rPr>
              <a:t> MOU with WinnForum – Completed!</a:t>
            </a:r>
          </a:p>
          <a:p>
            <a:pPr lvl="1">
              <a:buFont typeface="Calibri" pitchFamily="34" charset="0"/>
              <a:buAutoNum type="alphaLcPeriod"/>
            </a:pPr>
            <a:r>
              <a:rPr lang="en-US">
                <a:latin typeface="Times New Roman" pitchFamily="18" charset="0"/>
              </a:rPr>
              <a:t>WInnForum 3.6GHz stakeholders </a:t>
            </a:r>
          </a:p>
          <a:p>
            <a:pPr lvl="1">
              <a:buFont typeface="Calibri" pitchFamily="34" charset="0"/>
              <a:buAutoNum type="alphaLcPeriod"/>
            </a:pPr>
            <a:r>
              <a:rPr lang="en-US">
                <a:latin typeface="Times New Roman" pitchFamily="18" charset="0"/>
              </a:rPr>
              <a:t>Others?</a:t>
            </a:r>
          </a:p>
          <a:p>
            <a:pPr>
              <a:buFont typeface="Calibri" pitchFamily="34" charset="0"/>
              <a:buAutoNum type="arabicPeriod"/>
            </a:pPr>
            <a:r>
              <a:rPr lang="en-US">
                <a:latin typeface="Times New Roman" pitchFamily="18" charset="0"/>
              </a:rPr>
              <a:t>Ad Hoc Planning</a:t>
            </a:r>
          </a:p>
          <a:p>
            <a:pPr>
              <a:buFont typeface="Calibri" pitchFamily="34" charset="0"/>
              <a:buAutoNum type="arabicPeriod"/>
            </a:pPr>
            <a:r>
              <a:rPr lang="en-US">
                <a:latin typeface="Times New Roman" pitchFamily="18" charset="0"/>
              </a:rPr>
              <a:t>Review of 1900.5 meeting schedule</a:t>
            </a:r>
          </a:p>
          <a:p>
            <a:pPr>
              <a:buFont typeface="Calibri" pitchFamily="34" charset="0"/>
              <a:buAutoNum type="arabicPeriod"/>
            </a:pPr>
            <a:r>
              <a:rPr lang="en-US">
                <a:latin typeface="Times New Roman" pitchFamily="18" charset="0"/>
              </a:rPr>
              <a:t>AoB</a:t>
            </a:r>
          </a:p>
          <a:p>
            <a:pPr>
              <a:buFont typeface="Calibri" pitchFamily="34" charset="0"/>
              <a:buAutoNum type="arabicPeriod"/>
            </a:pPr>
            <a:r>
              <a:rPr lang="en-US">
                <a:latin typeface="Times New Roman" pitchFamily="18" charset="0"/>
              </a:rPr>
              <a:t>Adjourn</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a:xfrm>
            <a:off x="685800" y="115888"/>
            <a:ext cx="7772400" cy="1143000"/>
          </a:xfrm>
        </p:spPr>
        <p:txBody>
          <a:bodyPr/>
          <a:lstStyle/>
          <a:p>
            <a:r>
              <a:rPr smtClean="0"/>
              <a:t> Monthly WG Meeting</a:t>
            </a:r>
            <a:br>
              <a:rPr smtClean="0"/>
            </a:br>
            <a:r>
              <a:rPr smtClean="0"/>
              <a:t>Electronic Meeting Details</a:t>
            </a:r>
          </a:p>
        </p:txBody>
      </p:sp>
      <p:sp>
        <p:nvSpPr>
          <p:cNvPr id="3075" name="Text Box 5040"/>
          <p:cNvSpPr txBox="1">
            <a:spLocks noChangeArrowheads="1"/>
          </p:cNvSpPr>
          <p:nvPr/>
        </p:nvSpPr>
        <p:spPr bwMode="auto">
          <a:xfrm>
            <a:off x="349250" y="1447800"/>
            <a:ext cx="8382000" cy="507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r>
              <a:rPr lang="en-US"/>
              <a:t>1.  Please join my meeting. </a:t>
            </a:r>
            <a:br>
              <a:rPr lang="en-US"/>
            </a:br>
            <a:r>
              <a:rPr lang="en-US" u="sng">
                <a:hlinkClick r:id="rId3"/>
              </a:rPr>
              <a:t>https://global.gotomeeting.com/join/679013973</a:t>
            </a:r>
            <a:r>
              <a:rPr lang="en-US"/>
              <a:t> </a:t>
            </a:r>
          </a:p>
          <a:p>
            <a:endParaRPr lang="en-US"/>
          </a:p>
          <a:p>
            <a:r>
              <a:rPr lang="en-US"/>
              <a:t>2.  Use your microphone and speakers (VoIP) - a headset is recommended.  Or, call in using your telephone. </a:t>
            </a:r>
          </a:p>
          <a:p>
            <a:r>
              <a:rPr lang="en-US"/>
              <a:t>United States: +1 (619) 550-0006 </a:t>
            </a:r>
            <a:br>
              <a:rPr lang="en-US"/>
            </a:br>
            <a:r>
              <a:rPr lang="en-US"/>
              <a:t>Australia: +61 2 9087 3605 </a:t>
            </a:r>
            <a:br>
              <a:rPr lang="en-US"/>
            </a:br>
            <a:r>
              <a:rPr lang="en-US"/>
              <a:t>Austria: +43 (0) 7 2088 1403 </a:t>
            </a:r>
            <a:br>
              <a:rPr lang="en-US"/>
            </a:br>
            <a:r>
              <a:rPr lang="en-US"/>
              <a:t>Belgium: +32 (0) 38 08 1856 </a:t>
            </a:r>
            <a:br>
              <a:rPr lang="en-US"/>
            </a:br>
            <a:r>
              <a:rPr lang="en-US"/>
              <a:t>Canada: +1 (647) 497-9351 </a:t>
            </a:r>
            <a:br>
              <a:rPr lang="en-US"/>
            </a:br>
            <a:r>
              <a:rPr lang="en-US"/>
              <a:t>Denmark: +45 (0) 69 91 88 64 </a:t>
            </a:r>
            <a:br>
              <a:rPr lang="en-US"/>
            </a:br>
            <a:r>
              <a:rPr lang="en-US"/>
              <a:t>Finland: +358 (0) 942 41 5780 </a:t>
            </a:r>
            <a:br>
              <a:rPr lang="en-US"/>
            </a:br>
            <a:r>
              <a:rPr lang="en-US"/>
              <a:t>France: +33 (0) 170 950 592 </a:t>
            </a:r>
            <a:br>
              <a:rPr lang="en-US"/>
            </a:br>
            <a:endParaRPr lang="en-US"/>
          </a:p>
          <a:p>
            <a:r>
              <a:rPr lang="en-US"/>
              <a:t>Access Code: 679-013-973 </a:t>
            </a:r>
            <a:br>
              <a:rPr lang="en-US"/>
            </a:br>
            <a:r>
              <a:rPr lang="en-US"/>
              <a:t>Audio PIN: Shown after joining the meeting </a:t>
            </a:r>
          </a:p>
          <a:p>
            <a:r>
              <a:rPr lang="en-US"/>
              <a:t>Meeting ID: 679-013-973 </a:t>
            </a:r>
          </a:p>
          <a:p>
            <a:pPr>
              <a:buFont typeface="Arial" pitchFamily="34" charset="0"/>
              <a:buChar char="•"/>
            </a:pPr>
            <a:endParaRPr lang="en-US">
              <a:latin typeface="Times New Roman" pitchFamily="18" charset="0"/>
            </a:endParaRPr>
          </a:p>
        </p:txBody>
      </p:sp>
      <p:sp>
        <p:nvSpPr>
          <p:cNvPr id="2" name="Date Placeholder 1"/>
          <p:cNvSpPr>
            <a:spLocks noGrp="1"/>
          </p:cNvSpPr>
          <p:nvPr>
            <p:ph type="dt" sz="quarter" idx="10"/>
          </p:nvPr>
        </p:nvSpPr>
        <p:spPr/>
        <p:txBody>
          <a:bodyPr/>
          <a:lstStyle/>
          <a:p>
            <a:pPr>
              <a:defRPr/>
            </a:pPr>
            <a:fld id="{101CA90F-9675-4337-AC3D-1C5F534D432B}" type="datetime1">
              <a:rPr lang="en-US" smtClean="0"/>
              <a:t>5/5/2015</a:t>
            </a:fld>
            <a:endParaRPr lang="en-US"/>
          </a:p>
        </p:txBody>
      </p:sp>
      <p:sp>
        <p:nvSpPr>
          <p:cNvPr id="3" name="Footer Placeholder 2"/>
          <p:cNvSpPr>
            <a:spLocks noGrp="1"/>
          </p:cNvSpPr>
          <p:nvPr>
            <p:ph type="ftr" sz="quarter" idx="11"/>
          </p:nvPr>
        </p:nvSpPr>
        <p:spPr/>
        <p:txBody>
          <a:bodyPr/>
          <a:lstStyle/>
          <a:p>
            <a:pPr>
              <a:defRPr/>
            </a:pPr>
            <a:r>
              <a:rPr lang="en-US" smtClean="0"/>
              <a:t>Doc #: 5-15-0031-01-agen</a:t>
            </a:r>
            <a:endParaRPr lang="en-US"/>
          </a:p>
        </p:txBody>
      </p:sp>
      <p:sp>
        <p:nvSpPr>
          <p:cNvPr id="4" name="Slide Number Placeholder 3"/>
          <p:cNvSpPr>
            <a:spLocks noGrp="1"/>
          </p:cNvSpPr>
          <p:nvPr>
            <p:ph type="sldNum" sz="quarter" idx="12"/>
          </p:nvPr>
        </p:nvSpPr>
        <p:spPr/>
        <p:txBody>
          <a:bodyPr/>
          <a:lstStyle/>
          <a:p>
            <a:pPr>
              <a:defRPr/>
            </a:pPr>
            <a:fld id="{3406F457-2706-4F6B-976E-F569A492BDEF}" type="slidenum">
              <a:rPr lang="en-US" smtClean="0"/>
              <a:pPr>
                <a:defRPr/>
              </a:pPr>
              <a:t>2</a:t>
            </a:fld>
            <a:endParaRPr lang="en-US"/>
          </a:p>
        </p:txBody>
      </p:sp>
      <p:sp>
        <p:nvSpPr>
          <p:cNvPr id="3079" name="TextBox 4"/>
          <p:cNvSpPr txBox="1">
            <a:spLocks noChangeArrowheads="1"/>
          </p:cNvSpPr>
          <p:nvPr/>
        </p:nvSpPr>
        <p:spPr bwMode="auto">
          <a:xfrm>
            <a:off x="4114800" y="2667000"/>
            <a:ext cx="3806825" cy="286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a:t>Germany: +49 (0) 692 5736 7210 </a:t>
            </a:r>
            <a:br>
              <a:rPr lang="en-US"/>
            </a:br>
            <a:r>
              <a:rPr lang="en-US"/>
              <a:t>Ireland: +353 (0) 14 845 978 </a:t>
            </a:r>
            <a:br>
              <a:rPr lang="en-US"/>
            </a:br>
            <a:r>
              <a:rPr lang="en-US"/>
              <a:t>Italy: +39 0 553 98 95 67 </a:t>
            </a:r>
            <a:br>
              <a:rPr lang="en-US"/>
            </a:br>
            <a:r>
              <a:rPr lang="en-US"/>
              <a:t>Netherlands: +31 (0) 208 080 381 </a:t>
            </a:r>
            <a:br>
              <a:rPr lang="en-US"/>
            </a:br>
            <a:r>
              <a:rPr lang="en-US"/>
              <a:t>New Zealand: +64 (0) 4 974 7214 </a:t>
            </a:r>
            <a:br>
              <a:rPr lang="en-US"/>
            </a:br>
            <a:r>
              <a:rPr lang="en-US"/>
              <a:t>Norway: +47 21 03 58 98 </a:t>
            </a:r>
            <a:br>
              <a:rPr lang="en-US"/>
            </a:br>
            <a:r>
              <a:rPr lang="en-US"/>
              <a:t>Spain: +34 955 32 0845 </a:t>
            </a:r>
            <a:br>
              <a:rPr lang="en-US"/>
            </a:br>
            <a:r>
              <a:rPr lang="en-US"/>
              <a:t>Sweden: +46 (0) 853 527 836 </a:t>
            </a:r>
            <a:br>
              <a:rPr lang="en-US"/>
            </a:br>
            <a:r>
              <a:rPr lang="en-US"/>
              <a:t>Switzerland: +41 (0) 435 0167 09 </a:t>
            </a:r>
            <a:br>
              <a:rPr lang="en-US"/>
            </a:br>
            <a:r>
              <a:rPr lang="en-US"/>
              <a:t>United Kingdom: +44 (0) 330 221 0086</a:t>
            </a:r>
          </a:p>
        </p:txBody>
      </p:sp>
      <p:sp>
        <p:nvSpPr>
          <p:cNvPr id="5" name="Rectangle 4"/>
          <p:cNvSpPr/>
          <p:nvPr/>
        </p:nvSpPr>
        <p:spPr>
          <a:xfrm rot="19690457">
            <a:off x="1912255" y="2645650"/>
            <a:ext cx="5043175" cy="1754326"/>
          </a:xfrm>
          <a:prstGeom prst="rect">
            <a:avLst/>
          </a:prstGeom>
          <a:noFill/>
        </p:spPr>
        <p:txBody>
          <a:bodyPr wrap="none" lIns="91440" tIns="45720" rIns="91440" bIns="45720">
            <a:spAutoFit/>
          </a:bodyPr>
          <a:lstStyle/>
          <a:p>
            <a:pPr algn="ctr"/>
            <a:r>
              <a:rPr lang="en-US" sz="5400" b="1" cap="none" spc="0"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See updated info</a:t>
            </a:r>
          </a:p>
          <a:p>
            <a:pPr algn="ctr"/>
            <a:r>
              <a:rPr lang="en-US" sz="5400"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On Reflector</a:t>
            </a:r>
            <a:endParaRPr lang="en-US" sz="5400" b="1" cap="none" spc="0"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rPr smtClean="0"/>
              <a:t>Rules</a:t>
            </a:r>
          </a:p>
        </p:txBody>
      </p:sp>
      <p:sp>
        <p:nvSpPr>
          <p:cNvPr id="4099" name="Content Placeholder 5"/>
          <p:cNvSpPr>
            <a:spLocks noGrp="1"/>
          </p:cNvSpPr>
          <p:nvPr>
            <p:ph idx="1"/>
          </p:nvPr>
        </p:nvSpPr>
        <p:spPr/>
        <p:txBody>
          <a:bodyPr/>
          <a:lstStyle/>
          <a:p>
            <a:r>
              <a:rPr smtClean="0"/>
              <a:t>IEEE DySPAN-SC rules</a:t>
            </a:r>
          </a:p>
          <a:p>
            <a:pPr lvl="1"/>
            <a:r>
              <a:rPr smtClean="0">
                <a:hlinkClick r:id="rId2"/>
              </a:rPr>
              <a:t>http://standards.ieee.org/about/sasb/audcom/pnp/DySPAN_SC.pdf</a:t>
            </a:r>
            <a:endParaRPr smtClean="0"/>
          </a:p>
          <a:p>
            <a:r>
              <a:rPr smtClean="0"/>
              <a:t>IEEE 1900.5 WG rules</a:t>
            </a:r>
          </a:p>
          <a:p>
            <a:pPr lvl="1"/>
            <a:r>
              <a:rPr smtClean="0">
                <a:hlinkClick r:id="rId3"/>
              </a:rPr>
              <a:t>http://grouper.ieee.org/groups/dyspan/files/individual-WG-PnPs.pdf</a:t>
            </a:r>
            <a:endParaRPr smtClean="0"/>
          </a:p>
          <a:p>
            <a:r>
              <a:rPr smtClean="0"/>
              <a:t>Roberts Rules (latest edition) as needed…</a:t>
            </a:r>
          </a:p>
          <a:p>
            <a:pPr lvl="1"/>
            <a:endParaRPr smtClean="0"/>
          </a:p>
        </p:txBody>
      </p:sp>
      <p:sp>
        <p:nvSpPr>
          <p:cNvPr id="2" name="Date Placeholder 1"/>
          <p:cNvSpPr>
            <a:spLocks noGrp="1"/>
          </p:cNvSpPr>
          <p:nvPr>
            <p:ph type="dt" sz="quarter" idx="10"/>
          </p:nvPr>
        </p:nvSpPr>
        <p:spPr/>
        <p:txBody>
          <a:bodyPr/>
          <a:lstStyle/>
          <a:p>
            <a:pPr>
              <a:defRPr/>
            </a:pPr>
            <a:fld id="{66EAC2C8-3703-4919-A5E9-62CED25A9CF1}" type="datetime1">
              <a:rPr lang="en-US" smtClean="0"/>
              <a:t>5/5/2015</a:t>
            </a:fld>
            <a:endParaRPr lang="en-US"/>
          </a:p>
        </p:txBody>
      </p:sp>
      <p:sp>
        <p:nvSpPr>
          <p:cNvPr id="3" name="Footer Placeholder 2"/>
          <p:cNvSpPr>
            <a:spLocks noGrp="1"/>
          </p:cNvSpPr>
          <p:nvPr>
            <p:ph type="ftr" sz="quarter" idx="11"/>
          </p:nvPr>
        </p:nvSpPr>
        <p:spPr/>
        <p:txBody>
          <a:bodyPr/>
          <a:lstStyle/>
          <a:p>
            <a:pPr>
              <a:defRPr/>
            </a:pPr>
            <a:r>
              <a:rPr lang="en-US" smtClean="0"/>
              <a:t>Doc #: 5-15-0031-01-agen</a:t>
            </a:r>
            <a:endParaRPr lang="en-US"/>
          </a:p>
        </p:txBody>
      </p:sp>
      <p:sp>
        <p:nvSpPr>
          <p:cNvPr id="4" name="Slide Number Placeholder 3"/>
          <p:cNvSpPr>
            <a:spLocks noGrp="1"/>
          </p:cNvSpPr>
          <p:nvPr>
            <p:ph type="sldNum" sz="quarter" idx="12"/>
          </p:nvPr>
        </p:nvSpPr>
        <p:spPr/>
        <p:txBody>
          <a:bodyPr/>
          <a:lstStyle/>
          <a:p>
            <a:pPr>
              <a:defRPr/>
            </a:pPr>
            <a:fld id="{41D24283-4ADC-447A-A334-A90E0754BD4F}"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588"/>
            <a:ext cx="8229600" cy="1143001"/>
          </a:xfrm>
        </p:spPr>
        <p:txBody>
          <a:bodyPr/>
          <a:lstStyle/>
          <a:p>
            <a:r>
              <a:rPr smtClean="0"/>
              <a:t>Current Membership</a:t>
            </a:r>
          </a:p>
        </p:txBody>
      </p:sp>
      <p:sp>
        <p:nvSpPr>
          <p:cNvPr id="3" name="Date Placeholder 2"/>
          <p:cNvSpPr>
            <a:spLocks noGrp="1"/>
          </p:cNvSpPr>
          <p:nvPr>
            <p:ph type="dt" sz="quarter" idx="10"/>
          </p:nvPr>
        </p:nvSpPr>
        <p:spPr/>
        <p:txBody>
          <a:bodyPr/>
          <a:lstStyle/>
          <a:p>
            <a:pPr>
              <a:defRPr/>
            </a:pPr>
            <a:fld id="{17819BC0-5644-4365-9EF6-95A9D6A8605F}" type="datetime1">
              <a:rPr lang="en-US" smtClean="0"/>
              <a:t>5/5/2015</a:t>
            </a:fld>
            <a:endParaRPr lang="en-US"/>
          </a:p>
        </p:txBody>
      </p:sp>
      <p:sp>
        <p:nvSpPr>
          <p:cNvPr id="4" name="Footer Placeholder 3"/>
          <p:cNvSpPr>
            <a:spLocks noGrp="1"/>
          </p:cNvSpPr>
          <p:nvPr>
            <p:ph type="ftr" sz="quarter" idx="11"/>
          </p:nvPr>
        </p:nvSpPr>
        <p:spPr/>
        <p:txBody>
          <a:bodyPr/>
          <a:lstStyle/>
          <a:p>
            <a:pPr>
              <a:defRPr/>
            </a:pPr>
            <a:r>
              <a:rPr lang="en-US" smtClean="0"/>
              <a:t>Doc #: 5-15-0031-01-agen</a:t>
            </a:r>
            <a:endParaRPr lang="en-US"/>
          </a:p>
        </p:txBody>
      </p:sp>
      <p:sp>
        <p:nvSpPr>
          <p:cNvPr id="5" name="Slide Number Placeholder 4"/>
          <p:cNvSpPr>
            <a:spLocks noGrp="1"/>
          </p:cNvSpPr>
          <p:nvPr>
            <p:ph type="sldNum" sz="quarter" idx="12"/>
          </p:nvPr>
        </p:nvSpPr>
        <p:spPr/>
        <p:txBody>
          <a:bodyPr/>
          <a:lstStyle/>
          <a:p>
            <a:pPr>
              <a:defRPr/>
            </a:pPr>
            <a:fld id="{A42B0594-74D1-46B1-80D4-C29EBC2EDFF0}" type="slidenum">
              <a:rPr lang="en-US" smtClean="0"/>
              <a:pPr>
                <a:defRPr/>
              </a:pPr>
              <a:t>4</a:t>
            </a:fld>
            <a:endParaRPr lang="en-US"/>
          </a:p>
        </p:txBody>
      </p:sp>
      <p:sp>
        <p:nvSpPr>
          <p:cNvPr id="5126" name="TextBox 5"/>
          <p:cNvSpPr txBox="1">
            <a:spLocks noChangeArrowheads="1"/>
          </p:cNvSpPr>
          <p:nvPr/>
        </p:nvSpPr>
        <p:spPr bwMode="auto">
          <a:xfrm>
            <a:off x="1752600" y="5467350"/>
            <a:ext cx="490696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a:t>              Quorum = ½ membership (7 members)</a:t>
            </a:r>
          </a:p>
          <a:p>
            <a:pPr eaLnBrk="1" hangingPunct="1"/>
            <a:r>
              <a:rPr lang="en-US"/>
              <a:t>              2 meetings to get in, 2 meetings to get out</a:t>
            </a:r>
          </a:p>
        </p:txBody>
      </p:sp>
      <p:graphicFrame>
        <p:nvGraphicFramePr>
          <p:cNvPr id="6" name="Table 5"/>
          <p:cNvGraphicFramePr>
            <a:graphicFrameLocks noGrp="1"/>
          </p:cNvGraphicFramePr>
          <p:nvPr/>
        </p:nvGraphicFramePr>
        <p:xfrm>
          <a:off x="2209800" y="1295400"/>
          <a:ext cx="4654548" cy="4016374"/>
        </p:xfrm>
        <a:graphic>
          <a:graphicData uri="http://schemas.openxmlformats.org/drawingml/2006/table">
            <a:tbl>
              <a:tblPr>
                <a:tableStyleId>{5C22544A-7EE6-4342-B048-85BDC9FD1C3A}</a:tableStyleId>
              </a:tblPr>
              <a:tblGrid>
                <a:gridCol w="450440"/>
                <a:gridCol w="450440"/>
                <a:gridCol w="450440"/>
                <a:gridCol w="450440"/>
                <a:gridCol w="560205"/>
                <a:gridCol w="462670"/>
                <a:gridCol w="656892"/>
                <a:gridCol w="1173021"/>
              </a:tblGrid>
              <a:tr h="422332">
                <a:tc>
                  <a:txBody>
                    <a:bodyPr/>
                    <a:lstStyle/>
                    <a:p>
                      <a:pPr algn="l" fontAlgn="b"/>
                      <a:r>
                        <a:rPr lang="en-US" sz="800" u="none" strike="noStrike" dirty="0">
                          <a:effectLst/>
                        </a:rPr>
                        <a:t>Count</a:t>
                      </a:r>
                      <a:endParaRPr lang="en-US" sz="800" b="0" i="0" u="none" strike="noStrike" dirty="0">
                        <a:solidFill>
                          <a:srgbClr val="000000"/>
                        </a:solidFill>
                        <a:effectLst/>
                        <a:latin typeface="Calibri"/>
                      </a:endParaRPr>
                    </a:p>
                  </a:txBody>
                  <a:tcPr marL="7038" marR="7038" marT="7039" marB="0" anchor="b"/>
                </a:tc>
                <a:tc>
                  <a:txBody>
                    <a:bodyPr/>
                    <a:lstStyle/>
                    <a:p>
                      <a:pPr algn="l" fontAlgn="b"/>
                      <a:r>
                        <a:rPr lang="en-US" sz="800" u="none" strike="noStrike">
                          <a:effectLst/>
                        </a:rPr>
                        <a:t>Last 6 WG</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Last 2 WG Attend?</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Last 2 WG Credit?</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WG Status</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dirty="0">
                          <a:effectLst/>
                        </a:rPr>
                        <a:t>First Name</a:t>
                      </a:r>
                      <a:endParaRPr lang="en-US" sz="800" b="0" i="0" u="none" strike="noStrike" dirty="0">
                        <a:solidFill>
                          <a:srgbClr val="000000"/>
                        </a:solidFill>
                        <a:effectLst/>
                        <a:latin typeface="Calibri"/>
                      </a:endParaRPr>
                    </a:p>
                  </a:txBody>
                  <a:tcPr marL="7038" marR="7038" marT="7039" marB="0" anchor="b"/>
                </a:tc>
                <a:tc>
                  <a:txBody>
                    <a:bodyPr/>
                    <a:lstStyle/>
                    <a:p>
                      <a:pPr algn="l" fontAlgn="b"/>
                      <a:r>
                        <a:rPr lang="en-US" sz="800" u="none" strike="noStrike">
                          <a:effectLst/>
                        </a:rPr>
                        <a:t>Last Name</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Affiliation</a:t>
                      </a:r>
                      <a:endParaRPr lang="en-US" sz="800" b="0" i="0" u="none" strike="noStrike">
                        <a:solidFill>
                          <a:srgbClr val="000000"/>
                        </a:solidFill>
                        <a:effectLst/>
                        <a:latin typeface="Calibri"/>
                      </a:endParaRPr>
                    </a:p>
                  </a:txBody>
                  <a:tcPr marL="7038" marR="7038" marT="7039" marB="0" anchor="b"/>
                </a:tc>
              </a:tr>
              <a:tr h="140777">
                <a:tc>
                  <a:txBody>
                    <a:bodyPr/>
                    <a:lstStyle/>
                    <a:p>
                      <a:pPr algn="l" fontAlgn="b"/>
                      <a:endParaRPr lang="en-US" sz="800" b="0" i="0" u="none" strike="noStrike">
                        <a:solidFill>
                          <a:srgbClr val="000000"/>
                        </a:solidFill>
                        <a:effectLst/>
                        <a:latin typeface="Calibri"/>
                      </a:endParaRPr>
                    </a:p>
                  </a:txBody>
                  <a:tcPr marL="7038" marR="7038" marT="7039" marB="0" anchor="b"/>
                </a:tc>
                <a:tc>
                  <a:txBody>
                    <a:bodyPr/>
                    <a:lstStyle/>
                    <a:p>
                      <a:pPr algn="l" fontAlgn="b"/>
                      <a:endParaRPr lang="en-US" sz="800" b="0" i="0" u="none" strike="noStrike">
                        <a:solidFill>
                          <a:srgbClr val="000000"/>
                        </a:solidFill>
                        <a:effectLst/>
                        <a:latin typeface="Calibri"/>
                      </a:endParaRPr>
                    </a:p>
                  </a:txBody>
                  <a:tcPr marL="7038" marR="7038" marT="7039" marB="0" anchor="b"/>
                </a:tc>
                <a:tc>
                  <a:txBody>
                    <a:bodyPr/>
                    <a:lstStyle/>
                    <a:p>
                      <a:pPr algn="l" fontAlgn="b"/>
                      <a:endParaRPr lang="en-US" sz="800" b="0" i="0" u="none" strike="noStrike">
                        <a:solidFill>
                          <a:srgbClr val="000000"/>
                        </a:solidFill>
                        <a:effectLst/>
                        <a:latin typeface="Calibri"/>
                      </a:endParaRPr>
                    </a:p>
                  </a:txBody>
                  <a:tcPr marL="7038" marR="7038" marT="7039" marB="0" anchor="b"/>
                </a:tc>
                <a:tc>
                  <a:txBody>
                    <a:bodyPr/>
                    <a:lstStyle/>
                    <a:p>
                      <a:pPr algn="l" fontAlgn="b"/>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14</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Total</a:t>
                      </a:r>
                      <a:endParaRPr lang="en-US" sz="800" b="0" i="0" u="none" strike="noStrike">
                        <a:solidFill>
                          <a:srgbClr val="000000"/>
                        </a:solidFill>
                        <a:effectLst/>
                        <a:latin typeface="Calibri"/>
                      </a:endParaRPr>
                    </a:p>
                  </a:txBody>
                  <a:tcPr marL="7038" marR="7038" marT="7039" marB="0" anchor="b"/>
                </a:tc>
                <a:tc>
                  <a:txBody>
                    <a:bodyPr/>
                    <a:lstStyle/>
                    <a:p>
                      <a:pPr algn="l" fontAlgn="b"/>
                      <a:endParaRPr lang="en-US" sz="800" b="0" i="0" u="none" strike="noStrike">
                        <a:solidFill>
                          <a:srgbClr val="000000"/>
                        </a:solidFill>
                        <a:effectLst/>
                        <a:latin typeface="Calibri"/>
                      </a:endParaRPr>
                    </a:p>
                  </a:txBody>
                  <a:tcPr marL="7038" marR="7038" marT="7039" marB="0" anchor="b"/>
                </a:tc>
                <a:tc>
                  <a:txBody>
                    <a:bodyPr/>
                    <a:lstStyle/>
                    <a:p>
                      <a:pPr algn="l" fontAlgn="b"/>
                      <a:endParaRPr lang="en-US" sz="800" b="0" i="0" u="none" strike="noStrike">
                        <a:solidFill>
                          <a:srgbClr val="000000"/>
                        </a:solidFill>
                        <a:effectLst/>
                        <a:latin typeface="Calibri"/>
                      </a:endParaRPr>
                    </a:p>
                  </a:txBody>
                  <a:tcPr marL="7038" marR="7038" marT="7039" marB="0" anchor="b"/>
                </a:tc>
              </a:tr>
              <a:tr h="140777">
                <a:tc>
                  <a:txBody>
                    <a:bodyPr/>
                    <a:lstStyle/>
                    <a:p>
                      <a:pPr algn="l" fontAlgn="b"/>
                      <a:endParaRPr lang="en-US" sz="800" b="0" i="0" u="none" strike="noStrike">
                        <a:solidFill>
                          <a:srgbClr val="000000"/>
                        </a:solidFill>
                        <a:effectLst/>
                        <a:latin typeface="Calibri"/>
                      </a:endParaRPr>
                    </a:p>
                  </a:txBody>
                  <a:tcPr marL="7038" marR="7038" marT="7039" marB="0" anchor="b"/>
                </a:tc>
                <a:tc>
                  <a:txBody>
                    <a:bodyPr/>
                    <a:lstStyle/>
                    <a:p>
                      <a:pPr algn="l" fontAlgn="b"/>
                      <a:endParaRPr lang="en-US" sz="800" b="0" i="0" u="none" strike="noStrike">
                        <a:solidFill>
                          <a:srgbClr val="000000"/>
                        </a:solidFill>
                        <a:effectLst/>
                        <a:latin typeface="Calibri"/>
                      </a:endParaRPr>
                    </a:p>
                  </a:txBody>
                  <a:tcPr marL="7038" marR="7038" marT="7039" marB="0" anchor="b"/>
                </a:tc>
                <a:tc>
                  <a:txBody>
                    <a:bodyPr/>
                    <a:lstStyle/>
                    <a:p>
                      <a:pPr algn="l" fontAlgn="b"/>
                      <a:endParaRPr lang="en-US" sz="800" b="0" i="0" u="none" strike="noStrike">
                        <a:solidFill>
                          <a:srgbClr val="000000"/>
                        </a:solidFill>
                        <a:effectLst/>
                        <a:latin typeface="Calibri"/>
                      </a:endParaRPr>
                    </a:p>
                  </a:txBody>
                  <a:tcPr marL="7038" marR="7038" marT="7039" marB="0" anchor="b"/>
                </a:tc>
                <a:tc>
                  <a:txBody>
                    <a:bodyPr/>
                    <a:lstStyle/>
                    <a:p>
                      <a:pPr algn="l" fontAlgn="b"/>
                      <a:endParaRPr lang="en-US" sz="800" b="0" i="0" u="none" strike="noStrike">
                        <a:solidFill>
                          <a:srgbClr val="000000"/>
                        </a:solidFill>
                        <a:effectLst/>
                        <a:latin typeface="Calibri"/>
                      </a:endParaRPr>
                    </a:p>
                  </a:txBody>
                  <a:tcPr marL="7038" marR="7038" marT="7039" marB="0" anchor="b"/>
                </a:tc>
                <a:tc>
                  <a:txBody>
                    <a:bodyPr/>
                    <a:lstStyle/>
                    <a:p>
                      <a:pPr algn="l" fontAlgn="b"/>
                      <a:endParaRPr lang="en-US" sz="800" b="0" i="0" u="none" strike="noStrike">
                        <a:solidFill>
                          <a:srgbClr val="000000"/>
                        </a:solidFill>
                        <a:effectLst/>
                        <a:latin typeface="Calibri"/>
                      </a:endParaRPr>
                    </a:p>
                  </a:txBody>
                  <a:tcPr marL="7038" marR="7038" marT="7039" marB="0" anchor="b"/>
                </a:tc>
                <a:tc>
                  <a:txBody>
                    <a:bodyPr/>
                    <a:lstStyle/>
                    <a:p>
                      <a:pPr algn="l" fontAlgn="b"/>
                      <a:endParaRPr lang="en-US" sz="800" b="0" i="0" u="none" strike="noStrike">
                        <a:solidFill>
                          <a:srgbClr val="000000"/>
                        </a:solidFill>
                        <a:effectLst/>
                        <a:latin typeface="Calibri"/>
                      </a:endParaRPr>
                    </a:p>
                  </a:txBody>
                  <a:tcPr marL="7038" marR="7038" marT="7039" marB="0" anchor="b"/>
                </a:tc>
                <a:tc>
                  <a:txBody>
                    <a:bodyPr/>
                    <a:lstStyle/>
                    <a:p>
                      <a:pPr algn="l" fontAlgn="b"/>
                      <a:endParaRPr lang="en-US" sz="800" b="0" i="0" u="none" strike="noStrike">
                        <a:solidFill>
                          <a:srgbClr val="000000"/>
                        </a:solidFill>
                        <a:effectLst/>
                        <a:latin typeface="Calibri"/>
                      </a:endParaRPr>
                    </a:p>
                  </a:txBody>
                  <a:tcPr marL="7038" marR="7038" marT="7039" marB="0" anchor="b"/>
                </a:tc>
                <a:tc>
                  <a:txBody>
                    <a:bodyPr/>
                    <a:lstStyle/>
                    <a:p>
                      <a:pPr algn="l" fontAlgn="b"/>
                      <a:endParaRPr lang="en-US" sz="800" b="0" i="0" u="none" strike="noStrike">
                        <a:solidFill>
                          <a:srgbClr val="000000"/>
                        </a:solidFill>
                        <a:effectLst/>
                        <a:latin typeface="Calibri"/>
                      </a:endParaRPr>
                    </a:p>
                  </a:txBody>
                  <a:tcPr marL="7038" marR="7038" marT="7039" marB="0" anchor="b"/>
                </a:tc>
              </a:tr>
              <a:tr h="281555">
                <a:tc>
                  <a:txBody>
                    <a:bodyPr/>
                    <a:lstStyle/>
                    <a:p>
                      <a:pPr algn="r" fontAlgn="b"/>
                      <a:r>
                        <a:rPr lang="en-US" sz="800" u="none" strike="noStrike">
                          <a:effectLst/>
                        </a:rPr>
                        <a:t>1</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5</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2</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2</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Member</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Carlos</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Caicedo</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Syracuse University (Act. Secretary)</a:t>
                      </a:r>
                      <a:endParaRPr lang="en-US" sz="800" b="0" i="0" u="none" strike="noStrike">
                        <a:solidFill>
                          <a:srgbClr val="000000"/>
                        </a:solidFill>
                        <a:effectLst/>
                        <a:latin typeface="Calibri"/>
                      </a:endParaRPr>
                    </a:p>
                  </a:txBody>
                  <a:tcPr marL="7038" marR="7038" marT="7039" marB="0" anchor="b"/>
                </a:tc>
              </a:tr>
              <a:tr h="140777">
                <a:tc>
                  <a:txBody>
                    <a:bodyPr/>
                    <a:lstStyle/>
                    <a:p>
                      <a:pPr algn="r" fontAlgn="b"/>
                      <a:r>
                        <a:rPr lang="en-US" sz="800" u="none" strike="noStrike">
                          <a:effectLst/>
                        </a:rPr>
                        <a:t>2</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2</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2</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1</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Member</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David</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Chester</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Harris</a:t>
                      </a:r>
                      <a:endParaRPr lang="en-US" sz="800" b="0" i="0" u="none" strike="noStrike">
                        <a:solidFill>
                          <a:srgbClr val="000000"/>
                        </a:solidFill>
                        <a:effectLst/>
                        <a:latin typeface="Calibri"/>
                      </a:endParaRPr>
                    </a:p>
                  </a:txBody>
                  <a:tcPr marL="7038" marR="7038" marT="7039" marB="0" anchor="b"/>
                </a:tc>
              </a:tr>
              <a:tr h="281555">
                <a:tc>
                  <a:txBody>
                    <a:bodyPr/>
                    <a:lstStyle/>
                    <a:p>
                      <a:pPr algn="r" fontAlgn="b"/>
                      <a:r>
                        <a:rPr lang="en-US" sz="800" u="none" strike="noStrike">
                          <a:effectLst/>
                        </a:rPr>
                        <a:t>3</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1</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1</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1</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Member</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Mitch </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Kokar</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VIStology &amp; Northeastern University</a:t>
                      </a:r>
                      <a:endParaRPr lang="en-US" sz="800" b="0" i="0" u="none" strike="noStrike">
                        <a:solidFill>
                          <a:srgbClr val="000000"/>
                        </a:solidFill>
                        <a:effectLst/>
                        <a:latin typeface="Calibri"/>
                      </a:endParaRPr>
                    </a:p>
                  </a:txBody>
                  <a:tcPr marL="7038" marR="7038" marT="7039" marB="0" anchor="b"/>
                </a:tc>
              </a:tr>
              <a:tr h="281555">
                <a:tc>
                  <a:txBody>
                    <a:bodyPr/>
                    <a:lstStyle/>
                    <a:p>
                      <a:pPr algn="r" fontAlgn="b"/>
                      <a:r>
                        <a:rPr lang="en-US" sz="800" u="none" strike="noStrike" dirty="0">
                          <a:effectLst/>
                        </a:rPr>
                        <a:t>4</a:t>
                      </a:r>
                      <a:endParaRPr lang="en-US" sz="800" b="0" i="0" u="none" strike="noStrike" dirty="0">
                        <a:solidFill>
                          <a:srgbClr val="000000"/>
                        </a:solidFill>
                        <a:effectLst/>
                        <a:latin typeface="Calibri"/>
                      </a:endParaRPr>
                    </a:p>
                  </a:txBody>
                  <a:tcPr marL="7038" marR="7038" marT="7039" marB="0" anchor="b"/>
                </a:tc>
                <a:tc>
                  <a:txBody>
                    <a:bodyPr/>
                    <a:lstStyle/>
                    <a:p>
                      <a:pPr algn="r" fontAlgn="b"/>
                      <a:r>
                        <a:rPr lang="en-US" sz="800" u="none" strike="noStrike">
                          <a:effectLst/>
                        </a:rPr>
                        <a:t>3</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1</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1</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Member</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V</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Prasad</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Wireless and Mobile Communication, TU Delft</a:t>
                      </a:r>
                      <a:endParaRPr lang="en-US" sz="800" b="0" i="0" u="none" strike="noStrike">
                        <a:solidFill>
                          <a:srgbClr val="000000"/>
                        </a:solidFill>
                        <a:effectLst/>
                        <a:latin typeface="Calibri"/>
                      </a:endParaRPr>
                    </a:p>
                  </a:txBody>
                  <a:tcPr marL="7038" marR="7038" marT="7039" marB="0" anchor="b"/>
                </a:tc>
              </a:tr>
              <a:tr h="140777">
                <a:tc>
                  <a:txBody>
                    <a:bodyPr/>
                    <a:lstStyle/>
                    <a:p>
                      <a:pPr algn="r" fontAlgn="b"/>
                      <a:r>
                        <a:rPr lang="en-US" sz="800" u="none" strike="noStrike">
                          <a:effectLst/>
                        </a:rPr>
                        <a:t>5</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2</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1</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1</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Member</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Sam</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Schmitz</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Mitre</a:t>
                      </a:r>
                      <a:endParaRPr lang="en-US" sz="800" b="0" i="0" u="none" strike="noStrike">
                        <a:solidFill>
                          <a:srgbClr val="000000"/>
                        </a:solidFill>
                        <a:effectLst/>
                        <a:latin typeface="Calibri"/>
                      </a:endParaRPr>
                    </a:p>
                  </a:txBody>
                  <a:tcPr marL="7038" marR="7038" marT="7039" marB="0" anchor="b"/>
                </a:tc>
              </a:tr>
              <a:tr h="140777">
                <a:tc>
                  <a:txBody>
                    <a:bodyPr/>
                    <a:lstStyle/>
                    <a:p>
                      <a:pPr algn="r" fontAlgn="b"/>
                      <a:r>
                        <a:rPr lang="en-US" sz="800" u="none" strike="noStrike">
                          <a:effectLst/>
                        </a:rPr>
                        <a:t>6</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5</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2</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2</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Member</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Mat</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Sherman</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BAE Systems (Chair)</a:t>
                      </a:r>
                      <a:endParaRPr lang="en-US" sz="800" b="0" i="0" u="none" strike="noStrike">
                        <a:solidFill>
                          <a:srgbClr val="000000"/>
                        </a:solidFill>
                        <a:effectLst/>
                        <a:latin typeface="Calibri"/>
                      </a:endParaRPr>
                    </a:p>
                  </a:txBody>
                  <a:tcPr marL="7038" marR="7038" marT="7039" marB="0" anchor="b"/>
                </a:tc>
              </a:tr>
              <a:tr h="140777">
                <a:tc>
                  <a:txBody>
                    <a:bodyPr/>
                    <a:lstStyle/>
                    <a:p>
                      <a:pPr algn="r" fontAlgn="b"/>
                      <a:r>
                        <a:rPr lang="en-US" sz="800" u="none" strike="noStrike" dirty="0">
                          <a:effectLst/>
                        </a:rPr>
                        <a:t>7</a:t>
                      </a:r>
                      <a:endParaRPr lang="en-US" sz="800" b="0" i="0" u="none" strike="noStrike" dirty="0">
                        <a:solidFill>
                          <a:srgbClr val="000000"/>
                        </a:solidFill>
                        <a:effectLst/>
                        <a:latin typeface="Calibri"/>
                      </a:endParaRPr>
                    </a:p>
                  </a:txBody>
                  <a:tcPr marL="7038" marR="7038" marT="7039" marB="0" anchor="b"/>
                </a:tc>
                <a:tc>
                  <a:txBody>
                    <a:bodyPr/>
                    <a:lstStyle/>
                    <a:p>
                      <a:pPr algn="r" fontAlgn="b"/>
                      <a:r>
                        <a:rPr lang="en-US" sz="800" u="none" strike="noStrike">
                          <a:effectLst/>
                        </a:rPr>
                        <a:t>4</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2</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2</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Member</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John </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Stine</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Mitre</a:t>
                      </a:r>
                      <a:endParaRPr lang="en-US" sz="800" b="0" i="0" u="none" strike="noStrike">
                        <a:solidFill>
                          <a:srgbClr val="000000"/>
                        </a:solidFill>
                        <a:effectLst/>
                        <a:latin typeface="Calibri"/>
                      </a:endParaRPr>
                    </a:p>
                  </a:txBody>
                  <a:tcPr marL="7038" marR="7038" marT="7039" marB="0" anchor="b"/>
                </a:tc>
              </a:tr>
              <a:tr h="140777">
                <a:tc>
                  <a:txBody>
                    <a:bodyPr/>
                    <a:lstStyle/>
                    <a:p>
                      <a:pPr algn="r" fontAlgn="b"/>
                      <a:r>
                        <a:rPr lang="en-US" sz="800" u="none" strike="noStrike">
                          <a:effectLst/>
                        </a:rPr>
                        <a:t>8</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4</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2</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2</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Member</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Darcy</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Swain</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Mitre (Vice Chair)</a:t>
                      </a:r>
                      <a:endParaRPr lang="en-US" sz="800" b="0" i="0" u="none" strike="noStrike">
                        <a:solidFill>
                          <a:srgbClr val="000000"/>
                        </a:solidFill>
                        <a:effectLst/>
                        <a:latin typeface="Calibri"/>
                      </a:endParaRPr>
                    </a:p>
                  </a:txBody>
                  <a:tcPr marL="7038" marR="7038" marT="7039" marB="0" anchor="b"/>
                </a:tc>
              </a:tr>
              <a:tr h="140777">
                <a:tc>
                  <a:txBody>
                    <a:bodyPr/>
                    <a:lstStyle/>
                    <a:p>
                      <a:pPr algn="r" fontAlgn="b"/>
                      <a:r>
                        <a:rPr lang="en-US" sz="800" u="none" strike="noStrike">
                          <a:effectLst/>
                        </a:rPr>
                        <a:t>9</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5</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2</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1</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Member</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Tony</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Rennier</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DISA/DSO (DMI)</a:t>
                      </a:r>
                      <a:endParaRPr lang="en-US" sz="800" b="0" i="0" u="none" strike="noStrike">
                        <a:solidFill>
                          <a:srgbClr val="000000"/>
                        </a:solidFill>
                        <a:effectLst/>
                        <a:latin typeface="Calibri"/>
                      </a:endParaRPr>
                    </a:p>
                  </a:txBody>
                  <a:tcPr marL="7038" marR="7038" marT="7039" marB="0" anchor="b"/>
                </a:tc>
              </a:tr>
              <a:tr h="140777">
                <a:tc>
                  <a:txBody>
                    <a:bodyPr/>
                    <a:lstStyle/>
                    <a:p>
                      <a:pPr algn="r" fontAlgn="b"/>
                      <a:r>
                        <a:rPr lang="en-US" sz="800" u="none" strike="noStrike">
                          <a:effectLst/>
                        </a:rPr>
                        <a:t>10</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4</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2</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2</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Member</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Reinhard</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Schrage</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SchrageConsult</a:t>
                      </a:r>
                      <a:endParaRPr lang="en-US" sz="800" b="0" i="0" u="none" strike="noStrike">
                        <a:solidFill>
                          <a:srgbClr val="000000"/>
                        </a:solidFill>
                        <a:effectLst/>
                        <a:latin typeface="Calibri"/>
                      </a:endParaRPr>
                    </a:p>
                  </a:txBody>
                  <a:tcPr marL="7038" marR="7038" marT="7039" marB="0" anchor="b"/>
                </a:tc>
              </a:tr>
              <a:tr h="140777">
                <a:tc>
                  <a:txBody>
                    <a:bodyPr/>
                    <a:lstStyle/>
                    <a:p>
                      <a:pPr algn="r" fontAlgn="b"/>
                      <a:r>
                        <a:rPr lang="en-US" sz="800" u="none" strike="noStrike">
                          <a:effectLst/>
                        </a:rPr>
                        <a:t>11</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5</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2</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1</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Member</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Nilesh</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Khamberkar</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Univ. of Buffalo</a:t>
                      </a:r>
                      <a:endParaRPr lang="en-US" sz="800" b="0" i="0" u="none" strike="noStrike">
                        <a:solidFill>
                          <a:srgbClr val="000000"/>
                        </a:solidFill>
                        <a:effectLst/>
                        <a:latin typeface="Calibri"/>
                      </a:endParaRPr>
                    </a:p>
                  </a:txBody>
                  <a:tcPr marL="7038" marR="7038" marT="7039" marB="0" anchor="b"/>
                </a:tc>
              </a:tr>
              <a:tr h="140777">
                <a:tc>
                  <a:txBody>
                    <a:bodyPr/>
                    <a:lstStyle/>
                    <a:p>
                      <a:pPr algn="r" fontAlgn="b"/>
                      <a:r>
                        <a:rPr lang="en-US" sz="800" u="none" strike="noStrike">
                          <a:effectLst/>
                        </a:rPr>
                        <a:t>12</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1</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0</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0</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Member</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Harris</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Zebrowitz</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DISA/DSO - MITRE</a:t>
                      </a:r>
                      <a:endParaRPr lang="en-US" sz="800" b="0" i="0" u="none" strike="noStrike">
                        <a:solidFill>
                          <a:srgbClr val="000000"/>
                        </a:solidFill>
                        <a:effectLst/>
                        <a:latin typeface="Calibri"/>
                      </a:endParaRPr>
                    </a:p>
                  </a:txBody>
                  <a:tcPr marL="7038" marR="7038" marT="7039" marB="0" anchor="b"/>
                </a:tc>
              </a:tr>
              <a:tr h="154855">
                <a:tc>
                  <a:txBody>
                    <a:bodyPr/>
                    <a:lstStyle/>
                    <a:p>
                      <a:pPr algn="r" fontAlgn="b"/>
                      <a:r>
                        <a:rPr lang="en-US" sz="800" u="none" strike="noStrike">
                          <a:effectLst/>
                        </a:rPr>
                        <a:t>13</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2</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1</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1</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Member</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Yuriy</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Posherstnik</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US Army RDECOM CERDEC</a:t>
                      </a:r>
                      <a:endParaRPr lang="en-US" sz="800" b="0" i="0" u="none" strike="noStrike">
                        <a:solidFill>
                          <a:srgbClr val="000000"/>
                        </a:solidFill>
                        <a:effectLst/>
                        <a:latin typeface="Calibri"/>
                      </a:endParaRPr>
                    </a:p>
                  </a:txBody>
                  <a:tcPr marL="7038" marR="7038" marT="7039" marB="0" anchor="b"/>
                </a:tc>
              </a:tr>
              <a:tr h="140777">
                <a:tc>
                  <a:txBody>
                    <a:bodyPr/>
                    <a:lstStyle/>
                    <a:p>
                      <a:pPr algn="r" fontAlgn="b"/>
                      <a:r>
                        <a:rPr lang="en-US" sz="800" u="none" strike="noStrike">
                          <a:effectLst/>
                        </a:rPr>
                        <a:t>14</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3</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2</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1</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Member</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Colby </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Harper</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Pathfinder Wireless Corp</a:t>
                      </a:r>
                      <a:endParaRPr lang="en-US" sz="800" b="0" i="0" u="none" strike="noStrike">
                        <a:solidFill>
                          <a:srgbClr val="000000"/>
                        </a:solidFill>
                        <a:effectLst/>
                        <a:latin typeface="Calibri"/>
                      </a:endParaRPr>
                    </a:p>
                  </a:txBody>
                  <a:tcPr marL="7038" marR="7038" marT="7039" marB="0" anchor="b"/>
                </a:tc>
              </a:tr>
              <a:tr h="254807">
                <a:tc>
                  <a:txBody>
                    <a:bodyPr/>
                    <a:lstStyle/>
                    <a:p>
                      <a:pPr algn="r" fontAlgn="b"/>
                      <a:r>
                        <a:rPr lang="en-US" sz="800" u="none" strike="noStrike">
                          <a:effectLst/>
                        </a:rPr>
                        <a:t>15</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4</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2</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1</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Jesse</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Caufield</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Keybridge</a:t>
                      </a:r>
                      <a:endParaRPr lang="en-US" sz="800" b="0" i="0" u="none" strike="noStrike">
                        <a:solidFill>
                          <a:srgbClr val="000000"/>
                        </a:solidFill>
                        <a:effectLst/>
                        <a:latin typeface="Calibri"/>
                      </a:endParaRPr>
                    </a:p>
                  </a:txBody>
                  <a:tcPr marL="7038" marR="7038" marT="7039" marB="0" anchor="b"/>
                </a:tc>
              </a:tr>
              <a:tr h="140777">
                <a:tc>
                  <a:txBody>
                    <a:bodyPr/>
                    <a:lstStyle/>
                    <a:p>
                      <a:pPr algn="r" fontAlgn="b"/>
                      <a:r>
                        <a:rPr lang="en-US" sz="800" u="none" strike="noStrike">
                          <a:effectLst/>
                        </a:rPr>
                        <a:t>16</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1</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1</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1</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STAFF</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Jonathan </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Goldberg</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IEEE</a:t>
                      </a:r>
                      <a:endParaRPr lang="en-US" sz="800" b="0" i="0" u="none" strike="noStrike">
                        <a:solidFill>
                          <a:srgbClr val="000000"/>
                        </a:solidFill>
                        <a:effectLst/>
                        <a:latin typeface="Calibri"/>
                      </a:endParaRPr>
                    </a:p>
                  </a:txBody>
                  <a:tcPr marL="7038" marR="7038" marT="7039" marB="0" anchor="b"/>
                </a:tc>
              </a:tr>
              <a:tr h="254807">
                <a:tc>
                  <a:txBody>
                    <a:bodyPr/>
                    <a:lstStyle/>
                    <a:p>
                      <a:pPr algn="r" fontAlgn="b"/>
                      <a:r>
                        <a:rPr lang="en-US" sz="800" u="none" strike="noStrike">
                          <a:effectLst/>
                        </a:rPr>
                        <a:t>17</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1</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0</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0</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Mark </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Johnson</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Aerospace Corp.</a:t>
                      </a:r>
                      <a:endParaRPr lang="en-US" sz="800" b="0" i="0" u="none" strike="noStrike">
                        <a:solidFill>
                          <a:srgbClr val="000000"/>
                        </a:solidFill>
                        <a:effectLst/>
                        <a:latin typeface="Calibri"/>
                      </a:endParaRPr>
                    </a:p>
                  </a:txBody>
                  <a:tcPr marL="7038" marR="7038" marT="7039" marB="0" anchor="b"/>
                </a:tc>
              </a:tr>
              <a:tr h="254807">
                <a:tc>
                  <a:txBody>
                    <a:bodyPr/>
                    <a:lstStyle/>
                    <a:p>
                      <a:pPr algn="r" fontAlgn="b"/>
                      <a:r>
                        <a:rPr lang="en-US" sz="800" u="none" strike="noStrike" dirty="0">
                          <a:effectLst/>
                        </a:rPr>
                        <a:t>20</a:t>
                      </a:r>
                      <a:endParaRPr lang="en-US" sz="800" b="0" i="0" u="none" strike="noStrike" dirty="0">
                        <a:solidFill>
                          <a:srgbClr val="000000"/>
                        </a:solidFill>
                        <a:effectLst/>
                        <a:latin typeface="Calibri"/>
                      </a:endParaRPr>
                    </a:p>
                  </a:txBody>
                  <a:tcPr marL="7038" marR="7038" marT="7039" marB="0" anchor="b"/>
                </a:tc>
                <a:tc>
                  <a:txBody>
                    <a:bodyPr/>
                    <a:lstStyle/>
                    <a:p>
                      <a:pPr algn="r" fontAlgn="b"/>
                      <a:r>
                        <a:rPr lang="en-US" sz="800" u="none" strike="noStrike">
                          <a:effectLst/>
                        </a:rPr>
                        <a:t>1</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1</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0</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Yang Yi</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Chen</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dirty="0">
                          <a:effectLst/>
                        </a:rPr>
                        <a:t>Northeastern University</a:t>
                      </a:r>
                      <a:endParaRPr lang="en-US" sz="800" b="0" i="0" u="none" strike="noStrike" dirty="0">
                        <a:solidFill>
                          <a:srgbClr val="000000"/>
                        </a:solidFill>
                        <a:effectLst/>
                        <a:latin typeface="Calibri"/>
                      </a:endParaRPr>
                    </a:p>
                  </a:txBody>
                  <a:tcPr marL="7038" marR="7038" marT="7039" marB="0" anchor="b"/>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85800" y="115888"/>
            <a:ext cx="7772400" cy="1143000"/>
          </a:xfrm>
        </p:spPr>
        <p:txBody>
          <a:bodyPr/>
          <a:lstStyle/>
          <a:p>
            <a:r>
              <a:rPr smtClean="0"/>
              <a:t> Draft Agenda</a:t>
            </a:r>
          </a:p>
        </p:txBody>
      </p:sp>
      <p:sp>
        <p:nvSpPr>
          <p:cNvPr id="6147" name="Text Box 5040"/>
          <p:cNvSpPr txBox="1">
            <a:spLocks noChangeArrowheads="1"/>
          </p:cNvSpPr>
          <p:nvPr/>
        </p:nvSpPr>
        <p:spPr bwMode="auto">
          <a:xfrm>
            <a:off x="360363" y="609600"/>
            <a:ext cx="8382000" cy="507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buFont typeface="Calibri" pitchFamily="34" charset="0"/>
              <a:buAutoNum type="arabicPeriod"/>
            </a:pPr>
            <a:r>
              <a:rPr lang="en-US">
                <a:latin typeface="Times New Roman" pitchFamily="18" charset="0"/>
              </a:rPr>
              <a:t>Administrivia</a:t>
            </a:r>
          </a:p>
          <a:p>
            <a:pPr lvl="1">
              <a:buFont typeface="Calibri" pitchFamily="34" charset="0"/>
              <a:buAutoNum type="alphaLcPeriod"/>
            </a:pPr>
            <a:r>
              <a:rPr lang="en-US">
                <a:latin typeface="Times New Roman" pitchFamily="18" charset="0"/>
              </a:rPr>
              <a:t>Roll Call</a:t>
            </a:r>
          </a:p>
          <a:p>
            <a:pPr lvl="1">
              <a:buFont typeface="Calibri" pitchFamily="34" charset="0"/>
              <a:buAutoNum type="alphaLcPeriod"/>
            </a:pPr>
            <a:r>
              <a:rPr lang="en-US">
                <a:latin typeface="Times New Roman" pitchFamily="18" charset="0"/>
              </a:rPr>
              <a:t>Approve Agenda</a:t>
            </a:r>
          </a:p>
          <a:p>
            <a:pPr lvl="1">
              <a:buFont typeface="Calibri" pitchFamily="34" charset="0"/>
              <a:buAutoNum type="alphaLcPeriod"/>
            </a:pPr>
            <a:r>
              <a:rPr lang="en-US">
                <a:latin typeface="Times New Roman" pitchFamily="18" charset="0"/>
              </a:rPr>
              <a:t>Patent slides / Notes on status</a:t>
            </a:r>
          </a:p>
          <a:p>
            <a:pPr lvl="1">
              <a:buFont typeface="Calibri" pitchFamily="34" charset="0"/>
              <a:buAutoNum type="alphaLcPeriod"/>
            </a:pPr>
            <a:r>
              <a:rPr lang="en-US">
                <a:latin typeface="Times New Roman" pitchFamily="18" charset="0"/>
              </a:rPr>
              <a:t>Approval of recent minutes (5-15-0025-00, 5-15-0026-00, 5-15-0027-00, 5-15-0030-00)</a:t>
            </a:r>
          </a:p>
          <a:p>
            <a:pPr>
              <a:buFont typeface="Calibri" pitchFamily="34" charset="0"/>
              <a:buAutoNum type="arabicPeriod"/>
            </a:pPr>
            <a:r>
              <a:rPr lang="en-US">
                <a:latin typeface="Times New Roman" pitchFamily="18" charset="0"/>
              </a:rPr>
              <a:t>Status on 1900.5.1</a:t>
            </a:r>
          </a:p>
          <a:p>
            <a:pPr lvl="1">
              <a:buFont typeface="Calibri" pitchFamily="34" charset="0"/>
              <a:buAutoNum type="alphaLcPeriod"/>
            </a:pPr>
            <a:r>
              <a:rPr lang="en-US">
                <a:latin typeface="Times New Roman" pitchFamily="18" charset="0"/>
              </a:rPr>
              <a:t>PAR Status</a:t>
            </a:r>
          </a:p>
          <a:p>
            <a:pPr>
              <a:buFont typeface="Calibri" pitchFamily="34" charset="0"/>
              <a:buAutoNum type="arabicPeriod"/>
            </a:pPr>
            <a:r>
              <a:rPr lang="en-US">
                <a:latin typeface="Times New Roman" pitchFamily="18" charset="0"/>
              </a:rPr>
              <a:t>Status on 1900.5.2</a:t>
            </a:r>
          </a:p>
          <a:p>
            <a:pPr>
              <a:buFont typeface="Calibri" pitchFamily="34" charset="0"/>
              <a:buAutoNum type="arabicPeriod"/>
            </a:pPr>
            <a:r>
              <a:rPr lang="en-US">
                <a:latin typeface="Times New Roman" pitchFamily="18" charset="0"/>
              </a:rPr>
              <a:t>Review of other 1900 activities (1900.1, Leadership meeting etc)</a:t>
            </a:r>
          </a:p>
          <a:p>
            <a:pPr>
              <a:buFont typeface="Calibri" pitchFamily="34" charset="0"/>
              <a:buAutoNum type="arabicPeriod"/>
            </a:pPr>
            <a:r>
              <a:rPr lang="en-US">
                <a:latin typeface="Times New Roman" pitchFamily="18" charset="0"/>
              </a:rPr>
              <a:t>1900.5 marketing inputs</a:t>
            </a:r>
          </a:p>
          <a:p>
            <a:pPr lvl="1">
              <a:buFont typeface="Calibri" pitchFamily="34" charset="0"/>
              <a:buAutoNum type="alphaLcPeriod"/>
            </a:pPr>
            <a:r>
              <a:rPr lang="en-US">
                <a:latin typeface="Times New Roman" pitchFamily="18" charset="0"/>
              </a:rPr>
              <a:t> MOU with WinnForum – Completed!</a:t>
            </a:r>
          </a:p>
          <a:p>
            <a:pPr lvl="1">
              <a:buFont typeface="Calibri" pitchFamily="34" charset="0"/>
              <a:buAutoNum type="alphaLcPeriod"/>
            </a:pPr>
            <a:r>
              <a:rPr lang="en-US">
                <a:latin typeface="Times New Roman" pitchFamily="18" charset="0"/>
              </a:rPr>
              <a:t>WInnForum 3.6GHz stakeholders </a:t>
            </a:r>
          </a:p>
          <a:p>
            <a:pPr lvl="1">
              <a:buFont typeface="Calibri" pitchFamily="34" charset="0"/>
              <a:buAutoNum type="alphaLcPeriod"/>
            </a:pPr>
            <a:r>
              <a:rPr lang="en-US">
                <a:latin typeface="Times New Roman" pitchFamily="18" charset="0"/>
              </a:rPr>
              <a:t>Others?</a:t>
            </a:r>
          </a:p>
          <a:p>
            <a:pPr>
              <a:buFont typeface="Calibri" pitchFamily="34" charset="0"/>
              <a:buAutoNum type="arabicPeriod"/>
            </a:pPr>
            <a:r>
              <a:rPr lang="en-US">
                <a:latin typeface="Times New Roman" pitchFamily="18" charset="0"/>
              </a:rPr>
              <a:t>Ad Hoc Planning</a:t>
            </a:r>
          </a:p>
          <a:p>
            <a:pPr>
              <a:buFont typeface="Calibri" pitchFamily="34" charset="0"/>
              <a:buAutoNum type="arabicPeriod"/>
            </a:pPr>
            <a:r>
              <a:rPr lang="en-US">
                <a:latin typeface="Times New Roman" pitchFamily="18" charset="0"/>
              </a:rPr>
              <a:t>Review of 1900.5 meeting schedule</a:t>
            </a:r>
          </a:p>
          <a:p>
            <a:pPr>
              <a:buFont typeface="Calibri" pitchFamily="34" charset="0"/>
              <a:buAutoNum type="arabicPeriod"/>
            </a:pPr>
            <a:r>
              <a:rPr lang="en-US">
                <a:latin typeface="Times New Roman" pitchFamily="18" charset="0"/>
              </a:rPr>
              <a:t>AoB</a:t>
            </a:r>
          </a:p>
          <a:p>
            <a:pPr>
              <a:buFont typeface="Calibri" pitchFamily="34" charset="0"/>
              <a:buAutoNum type="arabicPeriod"/>
            </a:pPr>
            <a:r>
              <a:rPr lang="en-US">
                <a:latin typeface="Times New Roman" pitchFamily="18" charset="0"/>
              </a:rPr>
              <a:t>Adjourn</a:t>
            </a:r>
          </a:p>
        </p:txBody>
      </p:sp>
      <p:sp>
        <p:nvSpPr>
          <p:cNvPr id="6148" name="TextBox 1"/>
          <p:cNvSpPr txBox="1">
            <a:spLocks noChangeArrowheads="1"/>
          </p:cNvSpPr>
          <p:nvPr/>
        </p:nvSpPr>
        <p:spPr bwMode="auto">
          <a:xfrm>
            <a:off x="3886200" y="5776913"/>
            <a:ext cx="50292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a:solidFill>
                  <a:srgbClr val="FF0000"/>
                </a:solidFill>
                <a:latin typeface="Times New Roman" pitchFamily="18" charset="0"/>
              </a:rPr>
              <a:t>Any modifications?</a:t>
            </a:r>
          </a:p>
        </p:txBody>
      </p:sp>
      <p:sp>
        <p:nvSpPr>
          <p:cNvPr id="2" name="Date Placeholder 1"/>
          <p:cNvSpPr>
            <a:spLocks noGrp="1"/>
          </p:cNvSpPr>
          <p:nvPr>
            <p:ph type="dt" sz="quarter" idx="10"/>
          </p:nvPr>
        </p:nvSpPr>
        <p:spPr/>
        <p:txBody>
          <a:bodyPr/>
          <a:lstStyle/>
          <a:p>
            <a:pPr>
              <a:defRPr/>
            </a:pPr>
            <a:fld id="{4CB6F94E-9A3C-4BF2-A21A-A073C487A3D7}" type="datetime1">
              <a:rPr lang="en-US" smtClean="0"/>
              <a:t>5/5/2015</a:t>
            </a:fld>
            <a:endParaRPr lang="en-US"/>
          </a:p>
        </p:txBody>
      </p:sp>
      <p:sp>
        <p:nvSpPr>
          <p:cNvPr id="3" name="Footer Placeholder 2"/>
          <p:cNvSpPr>
            <a:spLocks noGrp="1"/>
          </p:cNvSpPr>
          <p:nvPr>
            <p:ph type="ftr" sz="quarter" idx="11"/>
          </p:nvPr>
        </p:nvSpPr>
        <p:spPr/>
        <p:txBody>
          <a:bodyPr/>
          <a:lstStyle/>
          <a:p>
            <a:pPr>
              <a:defRPr/>
            </a:pPr>
            <a:r>
              <a:rPr lang="en-US" smtClean="0"/>
              <a:t>Doc #: 5-15-0031-01-agen</a:t>
            </a:r>
            <a:endParaRPr lang="en-US" dirty="0"/>
          </a:p>
        </p:txBody>
      </p:sp>
      <p:sp>
        <p:nvSpPr>
          <p:cNvPr id="4" name="Slide Number Placeholder 3"/>
          <p:cNvSpPr>
            <a:spLocks noGrp="1"/>
          </p:cNvSpPr>
          <p:nvPr>
            <p:ph type="sldNum" sz="quarter" idx="12"/>
          </p:nvPr>
        </p:nvSpPr>
        <p:spPr/>
        <p:txBody>
          <a:bodyPr/>
          <a:lstStyle/>
          <a:p>
            <a:pPr>
              <a:defRPr/>
            </a:pPr>
            <a:fld id="{416AB2EC-0DBC-44B9-9ED4-DEF8811F0E73}"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smtClean="0"/>
              <a:t>Approval of Agenda</a:t>
            </a:r>
          </a:p>
        </p:txBody>
      </p:sp>
      <p:sp>
        <p:nvSpPr>
          <p:cNvPr id="7171" name="Content Placeholder 2"/>
          <p:cNvSpPr>
            <a:spLocks noGrp="1"/>
          </p:cNvSpPr>
          <p:nvPr>
            <p:ph idx="1"/>
          </p:nvPr>
        </p:nvSpPr>
        <p:spPr/>
        <p:txBody>
          <a:bodyPr/>
          <a:lstStyle/>
          <a:p>
            <a:r>
              <a:rPr smtClean="0"/>
              <a:t>Motion to approve Agenda contained in TBD</a:t>
            </a:r>
          </a:p>
          <a:p>
            <a:r>
              <a:rPr smtClean="0"/>
              <a:t>Mover:</a:t>
            </a:r>
          </a:p>
          <a:p>
            <a:endParaRPr smtClean="0"/>
          </a:p>
          <a:p>
            <a:r>
              <a:rPr smtClean="0"/>
              <a:t>Second:</a:t>
            </a:r>
          </a:p>
        </p:txBody>
      </p:sp>
      <p:sp>
        <p:nvSpPr>
          <p:cNvPr id="4" name="Date Placeholder 3"/>
          <p:cNvSpPr>
            <a:spLocks noGrp="1"/>
          </p:cNvSpPr>
          <p:nvPr>
            <p:ph type="dt" sz="quarter" idx="10"/>
          </p:nvPr>
        </p:nvSpPr>
        <p:spPr/>
        <p:txBody>
          <a:bodyPr/>
          <a:lstStyle/>
          <a:p>
            <a:pPr>
              <a:defRPr/>
            </a:pPr>
            <a:fld id="{BA745C2B-CE6C-43FA-A4AF-B8F8C1705D92}" type="datetime1">
              <a:rPr lang="en-US" smtClean="0"/>
              <a:t>5/5/2015</a:t>
            </a:fld>
            <a:endParaRPr lang="en-US"/>
          </a:p>
        </p:txBody>
      </p:sp>
      <p:sp>
        <p:nvSpPr>
          <p:cNvPr id="5" name="Footer Placeholder 4"/>
          <p:cNvSpPr>
            <a:spLocks noGrp="1"/>
          </p:cNvSpPr>
          <p:nvPr>
            <p:ph type="ftr" sz="quarter" idx="11"/>
          </p:nvPr>
        </p:nvSpPr>
        <p:spPr/>
        <p:txBody>
          <a:bodyPr/>
          <a:lstStyle/>
          <a:p>
            <a:pPr>
              <a:defRPr/>
            </a:pPr>
            <a:r>
              <a:rPr lang="en-US" smtClean="0"/>
              <a:t>Doc #: 5-15-0031-01-agen</a:t>
            </a:r>
            <a:endParaRPr lang="en-US"/>
          </a:p>
        </p:txBody>
      </p:sp>
      <p:sp>
        <p:nvSpPr>
          <p:cNvPr id="6" name="Slide Number Placeholder 5"/>
          <p:cNvSpPr>
            <a:spLocks noGrp="1"/>
          </p:cNvSpPr>
          <p:nvPr>
            <p:ph type="sldNum" sz="quarter" idx="12"/>
          </p:nvPr>
        </p:nvSpPr>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sz="3200" u="sng" smtClean="0"/>
              <a:t>Participants, Patents, and Duty to Inform</a:t>
            </a:r>
            <a:endParaRPr sz="3200" smtClean="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charset="2"/>
              <a:buNone/>
            </a:pPr>
            <a:r>
              <a:rPr sz="1600" b="1" smtClean="0"/>
              <a:t>All participants in this meeting have certain obligations under the IEEE-SA Patent Policy. </a:t>
            </a:r>
          </a:p>
          <a:p>
            <a:pPr lvl="1"/>
            <a:r>
              <a:rPr sz="1600" b="1" smtClean="0">
                <a:solidFill>
                  <a:srgbClr val="003399"/>
                </a:solidFill>
              </a:rPr>
              <a:t>Participants [Note: </a:t>
            </a:r>
            <a:r>
              <a:rPr lang="en-GB" sz="1600" b="1" smtClean="0">
                <a:solidFill>
                  <a:srgbClr val="003399"/>
                </a:solidFill>
              </a:rPr>
              <a:t>Quoted text excerpted from IEEE-SA Standards Board Bylaws subclause 6.2</a:t>
            </a:r>
            <a:r>
              <a:rPr sz="1600" b="1" smtClean="0">
                <a:solidFill>
                  <a:srgbClr val="003399"/>
                </a:solidFill>
              </a:rPr>
              <a:t>]:</a:t>
            </a:r>
          </a:p>
          <a:p>
            <a:pPr lvl="2"/>
            <a:r>
              <a:rPr sz="1600" b="1"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sz="1600" smtClean="0"/>
          </a:p>
          <a:p>
            <a:pPr lvl="3"/>
            <a:r>
              <a:rPr sz="1400" b="1" smtClean="0">
                <a:solidFill>
                  <a:srgbClr val="003399"/>
                </a:solidFill>
              </a:rPr>
              <a:t>“Personal awareness” means that the participant “is personally aware that the holder may have a potential Essential Patent Claim,” even if the participant is not personally aware of the specific patents or patent claims</a:t>
            </a:r>
          </a:p>
          <a:p>
            <a:pPr lvl="2"/>
            <a:r>
              <a:rPr sz="1600" b="1" smtClean="0">
                <a:solidFill>
                  <a:srgbClr val="003399"/>
                </a:solidFill>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sz="1600" b="1" smtClean="0">
                <a:solidFill>
                  <a:srgbClr val="003399"/>
                </a:solidFill>
              </a:rPr>
              <a:t>The above does not apply if the patent claim is already the subject of an Accepted Letter of Assurance that applies to the proposed standard(s) under consideration by this group</a:t>
            </a:r>
          </a:p>
          <a:p>
            <a:pPr lvl="1"/>
            <a:r>
              <a:rPr sz="1600" b="1" smtClean="0">
                <a:solidFill>
                  <a:srgbClr val="003399"/>
                </a:solidFill>
              </a:rPr>
              <a:t>Early identification of holders of potential Essential Patent Claims is strongly encouraged</a:t>
            </a:r>
          </a:p>
          <a:p>
            <a:pPr lvl="1"/>
            <a:r>
              <a:rPr sz="1600" b="1" smtClean="0">
                <a:solidFill>
                  <a:srgbClr val="003399"/>
                </a:solidFill>
              </a:rPr>
              <a:t>No duty to perform a patent search</a:t>
            </a:r>
            <a:endParaRPr sz="1600" smtClean="0"/>
          </a:p>
        </p:txBody>
      </p:sp>
      <p:sp>
        <p:nvSpPr>
          <p:cNvPr id="8196" name="Text Box 1028"/>
          <p:cNvSpPr txBox="1">
            <a:spLocks noChangeArrowheads="1"/>
          </p:cNvSpPr>
          <p:nvPr/>
        </p:nvSpPr>
        <p:spPr bwMode="auto">
          <a:xfrm>
            <a:off x="57150" y="6069013"/>
            <a:ext cx="16589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b="1" u="sng">
                <a:latin typeface="Times New Roman" pitchFamily="18" charset="0"/>
              </a:rPr>
              <a:t>Patent Slide #1</a:t>
            </a:r>
          </a:p>
        </p:txBody>
      </p:sp>
      <p:sp>
        <p:nvSpPr>
          <p:cNvPr id="2" name="Date Placeholder 1"/>
          <p:cNvSpPr>
            <a:spLocks noGrp="1"/>
          </p:cNvSpPr>
          <p:nvPr>
            <p:ph type="dt" sz="quarter" idx="10"/>
          </p:nvPr>
        </p:nvSpPr>
        <p:spPr/>
        <p:txBody>
          <a:bodyPr/>
          <a:lstStyle/>
          <a:p>
            <a:pPr>
              <a:defRPr/>
            </a:pPr>
            <a:fld id="{9B7A304C-986A-4636-9228-1074C3A25EEB}" type="datetime1">
              <a:rPr lang="en-US" smtClean="0"/>
              <a:t>5/5/2015</a:t>
            </a:fld>
            <a:endParaRPr lang="en-US"/>
          </a:p>
        </p:txBody>
      </p:sp>
      <p:sp>
        <p:nvSpPr>
          <p:cNvPr id="3" name="Footer Placeholder 2"/>
          <p:cNvSpPr>
            <a:spLocks noGrp="1"/>
          </p:cNvSpPr>
          <p:nvPr>
            <p:ph type="ftr" sz="quarter" idx="11"/>
          </p:nvPr>
        </p:nvSpPr>
        <p:spPr/>
        <p:txBody>
          <a:bodyPr/>
          <a:lstStyle/>
          <a:p>
            <a:pPr>
              <a:defRPr/>
            </a:pPr>
            <a:r>
              <a:rPr lang="en-US" smtClean="0"/>
              <a:t>Doc #: 5-15-0031-01-agen</a:t>
            </a:r>
            <a:endParaRPr lang="en-US"/>
          </a:p>
        </p:txBody>
      </p:sp>
      <p:sp>
        <p:nvSpPr>
          <p:cNvPr id="4" name="Slide Number Placeholder 3"/>
          <p:cNvSpPr>
            <a:spLocks noGrp="1"/>
          </p:cNvSpPr>
          <p:nvPr>
            <p:ph type="sldNum" sz="quarter" idx="12"/>
          </p:nvPr>
        </p:nvSpPr>
        <p:spPr/>
        <p:txBody>
          <a:bodyPr/>
          <a:lstStyle/>
          <a:p>
            <a:pPr>
              <a:defRPr/>
            </a:pPr>
            <a:fld id="{F9BA35DC-71A5-49A1-B8CF-E6255332C676}" type="slidenum">
              <a:rPr lang="en-US" smtClean="0"/>
              <a:pPr>
                <a:defRPr/>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u="sng" smtClean="0"/>
              <a:t>Patent Related Links</a:t>
            </a:r>
            <a:endParaRPr u="sng" smtClean="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charset="2"/>
              <a:buNone/>
            </a:pPr>
            <a:r>
              <a:rPr sz="240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charset="2"/>
              <a:buNone/>
            </a:pPr>
            <a:r>
              <a:rPr sz="2400" smtClean="0">
                <a:cs typeface="Times New Roman" pitchFamily="18" charset="0"/>
              </a:rPr>
              <a:t>	Patent Policy is stated in these sources:</a:t>
            </a:r>
          </a:p>
          <a:p>
            <a:pPr lvl="1">
              <a:lnSpc>
                <a:spcPct val="90000"/>
              </a:lnSpc>
              <a:buFont typeface="Monotype Sorts" charset="2"/>
              <a:buNone/>
            </a:pPr>
            <a:r>
              <a:rPr lang="en-GB" sz="2400" smtClean="0"/>
              <a:t>		IEEE-SA Standards Boards Bylaws</a:t>
            </a:r>
          </a:p>
          <a:p>
            <a:pPr lvl="1">
              <a:lnSpc>
                <a:spcPct val="90000"/>
              </a:lnSpc>
              <a:buFont typeface="Monotype Sorts" charset="2"/>
              <a:buNone/>
            </a:pPr>
            <a:r>
              <a:rPr sz="2100" smtClean="0"/>
              <a:t>		</a:t>
            </a:r>
            <a:r>
              <a:rPr sz="2100" i="1" smtClean="0"/>
              <a:t>http://standards.ieee.org/develop/policies/bylaws/sect6-7.html#6</a:t>
            </a:r>
          </a:p>
          <a:p>
            <a:pPr lvl="1">
              <a:lnSpc>
                <a:spcPct val="90000"/>
              </a:lnSpc>
              <a:buFont typeface="Monotype Sorts" charset="2"/>
              <a:buNone/>
            </a:pPr>
            <a:r>
              <a:rPr lang="en-GB" sz="2400" smtClean="0"/>
              <a:t>		IEEE-SA Standards Board Operations Manual</a:t>
            </a:r>
          </a:p>
          <a:p>
            <a:pPr lvl="1">
              <a:lnSpc>
                <a:spcPct val="90000"/>
              </a:lnSpc>
              <a:buFont typeface="Monotype Sorts" charset="2"/>
              <a:buNone/>
            </a:pPr>
            <a:r>
              <a:rPr sz="2400" smtClean="0"/>
              <a:t>		</a:t>
            </a:r>
            <a:r>
              <a:rPr sz="2100" i="1" smtClean="0"/>
              <a:t>http://standards.ieee.org/develop/policies/opman/sect6.html#6.3</a:t>
            </a:r>
            <a:endParaRPr sz="2400" smtClean="0"/>
          </a:p>
          <a:p>
            <a:pPr lvl="1">
              <a:lnSpc>
                <a:spcPct val="90000"/>
              </a:lnSpc>
              <a:buFont typeface="Monotype Sorts" charset="2"/>
              <a:buNone/>
            </a:pPr>
            <a:r>
              <a:rPr sz="2400" smtClean="0">
                <a:cs typeface="Times New Roman" pitchFamily="18" charset="0"/>
              </a:rPr>
              <a:t>	Material about the patent policy is available at</a:t>
            </a:r>
            <a:r>
              <a:rPr sz="2400" smtClean="0"/>
              <a:t> </a:t>
            </a:r>
          </a:p>
          <a:p>
            <a:pPr lvl="1">
              <a:lnSpc>
                <a:spcPct val="90000"/>
              </a:lnSpc>
              <a:buFont typeface="Monotype Sorts" charset="2"/>
              <a:buNone/>
            </a:pPr>
            <a:r>
              <a:rPr sz="2400" smtClean="0"/>
              <a:t>		</a:t>
            </a:r>
            <a:r>
              <a:rPr sz="2100" i="1" smtClean="0"/>
              <a:t>http://standards.ieee.org/about/sasb/patcom/materials.html</a:t>
            </a:r>
          </a:p>
        </p:txBody>
      </p:sp>
      <p:sp>
        <p:nvSpPr>
          <p:cNvPr id="9220" name="Text Box 6"/>
          <p:cNvSpPr txBox="1">
            <a:spLocks noChangeArrowheads="1"/>
          </p:cNvSpPr>
          <p:nvPr/>
        </p:nvSpPr>
        <p:spPr bwMode="auto">
          <a:xfrm>
            <a:off x="31750" y="6069013"/>
            <a:ext cx="16589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b="1" u="sng">
                <a:latin typeface="Times New Roman" pitchFamily="18" charset="0"/>
              </a:rPr>
              <a:t>Patent Slide #2</a:t>
            </a:r>
            <a:endParaRPr lang="en-US" sz="2400">
              <a:latin typeface="Times New Roman" pitchFamily="18"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1200" b="1">
                <a:solidFill>
                  <a:srgbClr val="000099"/>
                </a:solidFill>
                <a:latin typeface="Arial" pitchFamily="34"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charset="2"/>
              <a:buNone/>
            </a:pPr>
            <a:endParaRPr lang="en-US" sz="1200" b="1">
              <a:solidFill>
                <a:srgbClr val="000099"/>
              </a:solidFill>
              <a:latin typeface="Arial" pitchFamily="34" charset="0"/>
            </a:endParaRPr>
          </a:p>
          <a:p>
            <a:pPr algn="ctr">
              <a:lnSpc>
                <a:spcPct val="80000"/>
              </a:lnSpc>
              <a:spcBef>
                <a:spcPct val="20000"/>
              </a:spcBef>
              <a:buClr>
                <a:srgbClr val="CC3300"/>
              </a:buClr>
              <a:buSzPct val="50000"/>
              <a:buFont typeface="Monotype Sorts" charset="2"/>
              <a:buNone/>
            </a:pPr>
            <a:r>
              <a:rPr lang="en-US" sz="1200" b="1">
                <a:solidFill>
                  <a:srgbClr val="000099"/>
                </a:solidFill>
                <a:latin typeface="Arial" pitchFamily="34" charset="0"/>
              </a:rPr>
              <a:t>This slide set is available at https://development.standards.ieee.org/myproject/Public/mytools/mob/slideset.ppt</a:t>
            </a:r>
          </a:p>
        </p:txBody>
      </p:sp>
      <p:sp>
        <p:nvSpPr>
          <p:cNvPr id="2" name="Date Placeholder 1"/>
          <p:cNvSpPr>
            <a:spLocks noGrp="1"/>
          </p:cNvSpPr>
          <p:nvPr>
            <p:ph type="dt" sz="quarter" idx="10"/>
          </p:nvPr>
        </p:nvSpPr>
        <p:spPr/>
        <p:txBody>
          <a:bodyPr/>
          <a:lstStyle/>
          <a:p>
            <a:pPr>
              <a:defRPr/>
            </a:pPr>
            <a:fld id="{EC4F233B-0569-40A0-BEE3-3A86C3A4B574}" type="datetime1">
              <a:rPr lang="en-US" smtClean="0"/>
              <a:t>5/5/2015</a:t>
            </a:fld>
            <a:endParaRPr lang="en-US"/>
          </a:p>
        </p:txBody>
      </p:sp>
      <p:sp>
        <p:nvSpPr>
          <p:cNvPr id="3" name="Footer Placeholder 2"/>
          <p:cNvSpPr>
            <a:spLocks noGrp="1"/>
          </p:cNvSpPr>
          <p:nvPr>
            <p:ph type="ftr" sz="quarter" idx="11"/>
          </p:nvPr>
        </p:nvSpPr>
        <p:spPr/>
        <p:txBody>
          <a:bodyPr/>
          <a:lstStyle/>
          <a:p>
            <a:pPr>
              <a:defRPr/>
            </a:pPr>
            <a:r>
              <a:rPr lang="en-US" smtClean="0"/>
              <a:t>Doc #: 5-15-0031-01-agen</a:t>
            </a:r>
            <a:endParaRPr lang="en-US"/>
          </a:p>
        </p:txBody>
      </p:sp>
      <p:sp>
        <p:nvSpPr>
          <p:cNvPr id="4" name="Slide Number Placeholder 3"/>
          <p:cNvSpPr>
            <a:spLocks noGrp="1"/>
          </p:cNvSpPr>
          <p:nvPr>
            <p:ph type="sldNum" sz="quarter" idx="12"/>
          </p:nvPr>
        </p:nvSpPr>
        <p:spPr/>
        <p:txBody>
          <a:bodyPr/>
          <a:lstStyle/>
          <a:p>
            <a:pPr>
              <a:defRPr/>
            </a:pPr>
            <a:fld id="{B3E0DCFC-EBB2-4EA5-A340-AFB09BDA7C8B}" type="slidenum">
              <a:rPr lang="en-US" smtClean="0"/>
              <a:pPr>
                <a:defRPr/>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smtClean="0"/>
              <a:t>Call for Potentially Essential Patents</a:t>
            </a:r>
          </a:p>
        </p:txBody>
      </p:sp>
      <p:sp>
        <p:nvSpPr>
          <p:cNvPr id="10243" name="Rectangle 1027"/>
          <p:cNvSpPr>
            <a:spLocks noGrp="1" noChangeArrowheads="1"/>
          </p:cNvSpPr>
          <p:nvPr>
            <p:ph type="body" idx="1"/>
          </p:nvPr>
        </p:nvSpPr>
        <p:spPr/>
        <p:txBody>
          <a:bodyPr/>
          <a:lstStyle/>
          <a:p>
            <a:r>
              <a:rPr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sz="2000" smtClean="0"/>
              <a:t>Either speak up now or</a:t>
            </a:r>
          </a:p>
          <a:p>
            <a:pPr lvl="1"/>
            <a:r>
              <a:rPr sz="2000" smtClean="0"/>
              <a:t>Provide the chair of this group with the identity of the holder(s) of any and all such claims as soon as possible or</a:t>
            </a:r>
          </a:p>
          <a:p>
            <a:pPr lvl="1"/>
            <a:r>
              <a:rPr sz="2000" smtClean="0"/>
              <a:t>Cause an LOA to be submitted</a:t>
            </a:r>
          </a:p>
        </p:txBody>
      </p:sp>
      <p:sp>
        <p:nvSpPr>
          <p:cNvPr id="10244" name="Text Box 1028"/>
          <p:cNvSpPr txBox="1">
            <a:spLocks noChangeArrowheads="1"/>
          </p:cNvSpPr>
          <p:nvPr/>
        </p:nvSpPr>
        <p:spPr bwMode="auto">
          <a:xfrm>
            <a:off x="23813" y="6069013"/>
            <a:ext cx="165893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b="1" u="sng">
                <a:latin typeface="Times New Roman" pitchFamily="18" charset="0"/>
              </a:rPr>
              <a:t>Patent Slide #3</a:t>
            </a:r>
          </a:p>
        </p:txBody>
      </p:sp>
      <p:sp>
        <p:nvSpPr>
          <p:cNvPr id="2" name="Date Placeholder 1"/>
          <p:cNvSpPr>
            <a:spLocks noGrp="1"/>
          </p:cNvSpPr>
          <p:nvPr>
            <p:ph type="dt" sz="quarter" idx="10"/>
          </p:nvPr>
        </p:nvSpPr>
        <p:spPr/>
        <p:txBody>
          <a:bodyPr/>
          <a:lstStyle/>
          <a:p>
            <a:pPr>
              <a:defRPr/>
            </a:pPr>
            <a:fld id="{08BE1A44-CF73-4D8A-B892-D446DE3700D5}" type="datetime1">
              <a:rPr lang="en-US" smtClean="0"/>
              <a:t>5/5/2015</a:t>
            </a:fld>
            <a:endParaRPr lang="en-US"/>
          </a:p>
        </p:txBody>
      </p:sp>
      <p:sp>
        <p:nvSpPr>
          <p:cNvPr id="3" name="Footer Placeholder 2"/>
          <p:cNvSpPr>
            <a:spLocks noGrp="1"/>
          </p:cNvSpPr>
          <p:nvPr>
            <p:ph type="ftr" sz="quarter" idx="11"/>
          </p:nvPr>
        </p:nvSpPr>
        <p:spPr/>
        <p:txBody>
          <a:bodyPr/>
          <a:lstStyle/>
          <a:p>
            <a:pPr>
              <a:defRPr/>
            </a:pPr>
            <a:r>
              <a:rPr lang="en-US" smtClean="0"/>
              <a:t>Doc #: 5-15-0031-01-agen</a:t>
            </a:r>
            <a:endParaRPr lang="en-US"/>
          </a:p>
        </p:txBody>
      </p:sp>
      <p:sp>
        <p:nvSpPr>
          <p:cNvPr id="4" name="Slide Number Placeholder 3"/>
          <p:cNvSpPr>
            <a:spLocks noGrp="1"/>
          </p:cNvSpPr>
          <p:nvPr>
            <p:ph type="sldNum" sz="quarter" idx="12"/>
          </p:nvPr>
        </p:nvSpPr>
        <p:spPr/>
        <p:txBody>
          <a:bodyPr/>
          <a:lstStyle/>
          <a:p>
            <a:pPr>
              <a:defRPr/>
            </a:pPr>
            <a:fld id="{567F6261-8EFE-4105-84CC-F5E8AF5A7124}" type="slidenum">
              <a:rPr lang="en-US" smtClean="0"/>
              <a:pPr>
                <a:defRPr/>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6010</TotalTime>
  <Words>1545</Words>
  <Application>Microsoft Office PowerPoint</Application>
  <PresentationFormat>On-screen Show (4:3)</PresentationFormat>
  <Paragraphs>364</Paragraphs>
  <Slides>17</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Calibri</vt:lpstr>
      <vt:lpstr>Arial</vt:lpstr>
      <vt:lpstr>Times New Roman</vt:lpstr>
      <vt:lpstr>Monotype Sorts</vt:lpstr>
      <vt:lpstr>Helvetica</vt:lpstr>
      <vt:lpstr>Office Theme</vt:lpstr>
      <vt:lpstr>PowerPoint Presentation</vt:lpstr>
      <vt:lpstr> Monthly WG Meeting Electronic Meeting Details</vt:lpstr>
      <vt:lpstr>Rules</vt:lpstr>
      <vt:lpstr>Current Membership</vt:lpstr>
      <vt:lpstr> Draft Agenda</vt:lpstr>
      <vt:lpstr>Approval of Agenda</vt:lpstr>
      <vt:lpstr>Participants, Patents, and Duty to Inform</vt:lpstr>
      <vt:lpstr>Patent Related Links</vt:lpstr>
      <vt:lpstr>Call for Potentially Essential Patents</vt:lpstr>
      <vt:lpstr>Other Guidelines for IEEE WG Meetings</vt:lpstr>
      <vt:lpstr>Minutes for approval</vt:lpstr>
      <vt:lpstr>Current Issues for 1900.5.1</vt:lpstr>
      <vt:lpstr>Current Issues for 1900.5.2</vt:lpstr>
      <vt:lpstr>Other DySPAN-SC Activities</vt:lpstr>
      <vt:lpstr>Marketing Inputs</vt:lpstr>
      <vt:lpstr>Meeting Planning</vt:lpstr>
      <vt:lpstr> Agenda Tracker</vt:lpstr>
    </vt:vector>
  </TitlesOfParts>
  <Company>BAE Systems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matthew.sherman</cp:lastModifiedBy>
  <cp:revision>135</cp:revision>
  <dcterms:created xsi:type="dcterms:W3CDTF">2013-08-13T02:52:21Z</dcterms:created>
  <dcterms:modified xsi:type="dcterms:W3CDTF">2015-05-05T16:54:46Z</dcterms:modified>
</cp:coreProperties>
</file>