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9" r:id="rId2"/>
    <p:sldId id="258" r:id="rId3"/>
    <p:sldId id="260" r:id="rId4"/>
    <p:sldId id="261" r:id="rId5"/>
    <p:sldId id="262" r:id="rId6"/>
    <p:sldId id="267" r:id="rId7"/>
    <p:sldId id="268" r:id="rId8"/>
    <p:sldId id="269" r:id="rId9"/>
    <p:sldId id="270" r:id="rId10"/>
    <p:sldId id="271" r:id="rId11"/>
    <p:sldId id="266"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9272" autoAdjust="0"/>
  </p:normalViewPr>
  <p:slideViewPr>
    <p:cSldViewPr>
      <p:cViewPr varScale="1">
        <p:scale>
          <a:sx n="84" d="100"/>
          <a:sy n="84" d="100"/>
        </p:scale>
        <p:origin x="498"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5804D6C1-25D7-44F1-B92A-C1DA2E1AE253}" type="datetimeFigureOut">
              <a:rPr lang="en-US" smtClean="0"/>
              <a:t>9/18/2014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753C1E79-2844-4A34-9C51-447FE1C15B18}" type="slidenum">
              <a:rPr lang="en-US" smtClean="0"/>
              <a:t>‹#›</a:t>
            </a:fld>
            <a:endParaRPr lang="en-US"/>
          </a:p>
        </p:txBody>
      </p:sp>
    </p:spTree>
    <p:extLst>
      <p:ext uri="{BB962C8B-B14F-4D97-AF65-F5344CB8AC3E}">
        <p14:creationId xmlns:p14="http://schemas.microsoft.com/office/powerpoint/2010/main" val="32261240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D9BBF118-5601-410F-B8EF-9FA6BF861DA7}" type="datetimeFigureOut">
              <a:rPr lang="en-US" smtClean="0"/>
              <a:t>9/18/2014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3454E23C-310D-43FE-9867-B30B4EAF20C5}" type="slidenum">
              <a:rPr lang="en-US" smtClean="0"/>
              <a:t>‹#›</a:t>
            </a:fld>
            <a:endParaRPr lang="en-US"/>
          </a:p>
        </p:txBody>
      </p:sp>
    </p:spTree>
    <p:extLst>
      <p:ext uri="{BB962C8B-B14F-4D97-AF65-F5344CB8AC3E}">
        <p14:creationId xmlns:p14="http://schemas.microsoft.com/office/powerpoint/2010/main" val="2108863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txBox="1">
            <a:spLocks noGrp="1" noChangeArrowheads="1"/>
          </p:cNvSpPr>
          <p:nvPr/>
        </p:nvSpPr>
        <p:spPr bwMode="auto">
          <a:xfrm>
            <a:off x="3972257" y="0"/>
            <a:ext cx="3038144" cy="46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2" rIns="93162" bIns="46582"/>
          <a:lstStyle>
            <a:lvl1pPr defTabSz="966788" eaLnBrk="0" hangingPunct="0">
              <a:defRPr sz="2400">
                <a:solidFill>
                  <a:schemeClr val="tx1"/>
                </a:solidFill>
                <a:latin typeface="Times New Roman" pitchFamily="18" charset="0"/>
              </a:defRPr>
            </a:lvl1pPr>
            <a:lvl2pPr marL="742950" indent="-285750" defTabSz="966788" eaLnBrk="0" hangingPunct="0">
              <a:defRPr sz="2400">
                <a:solidFill>
                  <a:schemeClr val="tx1"/>
                </a:solidFill>
                <a:latin typeface="Times New Roman" pitchFamily="18" charset="0"/>
              </a:defRPr>
            </a:lvl2pPr>
            <a:lvl3pPr marL="1143000" indent="-228600" defTabSz="966788" eaLnBrk="0" hangingPunct="0">
              <a:defRPr sz="2400">
                <a:solidFill>
                  <a:schemeClr val="tx1"/>
                </a:solidFill>
                <a:latin typeface="Times New Roman" pitchFamily="18" charset="0"/>
              </a:defRPr>
            </a:lvl3pPr>
            <a:lvl4pPr marL="1600200" indent="-228600" defTabSz="966788" eaLnBrk="0" hangingPunct="0">
              <a:defRPr sz="2400">
                <a:solidFill>
                  <a:schemeClr val="tx1"/>
                </a:solidFill>
                <a:latin typeface="Times New Roman" pitchFamily="18" charset="0"/>
              </a:defRPr>
            </a:lvl4pPr>
            <a:lvl5pPr marL="2057400" indent="-228600" defTabSz="966788" eaLnBrk="0" hangingPunct="0">
              <a:defRPr sz="2400">
                <a:solidFill>
                  <a:schemeClr val="tx1"/>
                </a:solidFill>
                <a:latin typeface="Times New Roman" pitchFamily="18" charset="0"/>
              </a:defRPr>
            </a:lvl5pPr>
            <a:lvl6pPr marL="2514600" indent="-228600" defTabSz="966788" eaLnBrk="0" fontAlgn="base" hangingPunct="0">
              <a:spcBef>
                <a:spcPct val="0"/>
              </a:spcBef>
              <a:spcAft>
                <a:spcPct val="0"/>
              </a:spcAft>
              <a:defRPr sz="2400">
                <a:solidFill>
                  <a:schemeClr val="tx1"/>
                </a:solidFill>
                <a:latin typeface="Times New Roman" pitchFamily="18" charset="0"/>
              </a:defRPr>
            </a:lvl6pPr>
            <a:lvl7pPr marL="2971800" indent="-228600" defTabSz="966788" eaLnBrk="0" fontAlgn="base" hangingPunct="0">
              <a:spcBef>
                <a:spcPct val="0"/>
              </a:spcBef>
              <a:spcAft>
                <a:spcPct val="0"/>
              </a:spcAft>
              <a:defRPr sz="2400">
                <a:solidFill>
                  <a:schemeClr val="tx1"/>
                </a:solidFill>
                <a:latin typeface="Times New Roman" pitchFamily="18" charset="0"/>
              </a:defRPr>
            </a:lvl7pPr>
            <a:lvl8pPr marL="3429000" indent="-228600" defTabSz="966788" eaLnBrk="0" fontAlgn="base" hangingPunct="0">
              <a:spcBef>
                <a:spcPct val="0"/>
              </a:spcBef>
              <a:spcAft>
                <a:spcPct val="0"/>
              </a:spcAft>
              <a:defRPr sz="2400">
                <a:solidFill>
                  <a:schemeClr val="tx1"/>
                </a:solidFill>
                <a:latin typeface="Times New Roman" pitchFamily="18" charset="0"/>
              </a:defRPr>
            </a:lvl8pPr>
            <a:lvl9pPr marL="3886200" indent="-228600" defTabSz="966788" eaLnBrk="0" fontAlgn="base" hangingPunct="0">
              <a:spcBef>
                <a:spcPct val="0"/>
              </a:spcBef>
              <a:spcAft>
                <a:spcPct val="0"/>
              </a:spcAft>
              <a:defRPr sz="2400">
                <a:solidFill>
                  <a:schemeClr val="tx1"/>
                </a:solidFill>
                <a:latin typeface="Times New Roman" pitchFamily="18" charset="0"/>
              </a:defRPr>
            </a:lvl9pPr>
          </a:lstStyle>
          <a:p>
            <a:pPr algn="r"/>
            <a:r>
              <a:rPr lang="en-US" sz="1200"/>
              <a:t>September 22, 2008</a:t>
            </a:r>
          </a:p>
        </p:txBody>
      </p:sp>
      <p:sp>
        <p:nvSpPr>
          <p:cNvPr id="12291" name="Rectangle 7"/>
          <p:cNvSpPr txBox="1">
            <a:spLocks noGrp="1" noChangeArrowheads="1"/>
          </p:cNvSpPr>
          <p:nvPr/>
        </p:nvSpPr>
        <p:spPr bwMode="auto">
          <a:xfrm>
            <a:off x="3972257" y="8830658"/>
            <a:ext cx="3038144" cy="465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2" rIns="93162" bIns="46582" anchor="b"/>
          <a:lstStyle>
            <a:lvl1pPr defTabSz="966788" eaLnBrk="0" hangingPunct="0">
              <a:defRPr sz="2400">
                <a:solidFill>
                  <a:schemeClr val="tx1"/>
                </a:solidFill>
                <a:latin typeface="Times New Roman" pitchFamily="18" charset="0"/>
              </a:defRPr>
            </a:lvl1pPr>
            <a:lvl2pPr marL="742950" indent="-285750" defTabSz="966788" eaLnBrk="0" hangingPunct="0">
              <a:defRPr sz="2400">
                <a:solidFill>
                  <a:schemeClr val="tx1"/>
                </a:solidFill>
                <a:latin typeface="Times New Roman" pitchFamily="18" charset="0"/>
              </a:defRPr>
            </a:lvl2pPr>
            <a:lvl3pPr marL="1143000" indent="-228600" defTabSz="966788" eaLnBrk="0" hangingPunct="0">
              <a:defRPr sz="2400">
                <a:solidFill>
                  <a:schemeClr val="tx1"/>
                </a:solidFill>
                <a:latin typeface="Times New Roman" pitchFamily="18" charset="0"/>
              </a:defRPr>
            </a:lvl3pPr>
            <a:lvl4pPr marL="1600200" indent="-228600" defTabSz="966788" eaLnBrk="0" hangingPunct="0">
              <a:defRPr sz="2400">
                <a:solidFill>
                  <a:schemeClr val="tx1"/>
                </a:solidFill>
                <a:latin typeface="Times New Roman" pitchFamily="18" charset="0"/>
              </a:defRPr>
            </a:lvl4pPr>
            <a:lvl5pPr marL="2057400" indent="-228600" defTabSz="966788" eaLnBrk="0" hangingPunct="0">
              <a:defRPr sz="2400">
                <a:solidFill>
                  <a:schemeClr val="tx1"/>
                </a:solidFill>
                <a:latin typeface="Times New Roman" pitchFamily="18" charset="0"/>
              </a:defRPr>
            </a:lvl5pPr>
            <a:lvl6pPr marL="2514600" indent="-228600" defTabSz="966788" eaLnBrk="0" fontAlgn="base" hangingPunct="0">
              <a:spcBef>
                <a:spcPct val="0"/>
              </a:spcBef>
              <a:spcAft>
                <a:spcPct val="0"/>
              </a:spcAft>
              <a:defRPr sz="2400">
                <a:solidFill>
                  <a:schemeClr val="tx1"/>
                </a:solidFill>
                <a:latin typeface="Times New Roman" pitchFamily="18" charset="0"/>
              </a:defRPr>
            </a:lvl6pPr>
            <a:lvl7pPr marL="2971800" indent="-228600" defTabSz="966788" eaLnBrk="0" fontAlgn="base" hangingPunct="0">
              <a:spcBef>
                <a:spcPct val="0"/>
              </a:spcBef>
              <a:spcAft>
                <a:spcPct val="0"/>
              </a:spcAft>
              <a:defRPr sz="2400">
                <a:solidFill>
                  <a:schemeClr val="tx1"/>
                </a:solidFill>
                <a:latin typeface="Times New Roman" pitchFamily="18" charset="0"/>
              </a:defRPr>
            </a:lvl7pPr>
            <a:lvl8pPr marL="3429000" indent="-228600" defTabSz="966788" eaLnBrk="0" fontAlgn="base" hangingPunct="0">
              <a:spcBef>
                <a:spcPct val="0"/>
              </a:spcBef>
              <a:spcAft>
                <a:spcPct val="0"/>
              </a:spcAft>
              <a:defRPr sz="2400">
                <a:solidFill>
                  <a:schemeClr val="tx1"/>
                </a:solidFill>
                <a:latin typeface="Times New Roman" pitchFamily="18" charset="0"/>
              </a:defRPr>
            </a:lvl8pPr>
            <a:lvl9pPr marL="3886200" indent="-228600" defTabSz="966788" eaLnBrk="0" fontAlgn="base" hangingPunct="0">
              <a:spcBef>
                <a:spcPct val="0"/>
              </a:spcBef>
              <a:spcAft>
                <a:spcPct val="0"/>
              </a:spcAft>
              <a:defRPr sz="2400">
                <a:solidFill>
                  <a:schemeClr val="tx1"/>
                </a:solidFill>
                <a:latin typeface="Times New Roman" pitchFamily="18" charset="0"/>
              </a:defRPr>
            </a:lvl9pPr>
          </a:lstStyle>
          <a:p>
            <a:pPr algn="r"/>
            <a:fld id="{F3EFDA43-3D52-4341-ADDA-B65E48F613DB}" type="slidenum">
              <a:rPr lang="en-US" sz="1200"/>
              <a:pPr algn="r"/>
              <a:t>1</a:t>
            </a:fld>
            <a:endParaRPr lang="en-US" sz="1200"/>
          </a:p>
        </p:txBody>
      </p:sp>
      <p:sp>
        <p:nvSpPr>
          <p:cNvPr id="12292" name="Rectangle 2"/>
          <p:cNvSpPr>
            <a:spLocks noGrp="1" noRot="1" noChangeAspect="1" noChangeArrowheads="1" noTextEdit="1"/>
          </p:cNvSpPr>
          <p:nvPr>
            <p:ph type="sldImg"/>
          </p:nvPr>
        </p:nvSpPr>
        <p:spPr>
          <a:xfrm>
            <a:off x="1181100" y="696913"/>
            <a:ext cx="4649788" cy="3486150"/>
          </a:xfrm>
          <a:ln/>
        </p:spPr>
      </p:sp>
      <p:sp>
        <p:nvSpPr>
          <p:cNvPr id="12293" name="Rectangle 3"/>
          <p:cNvSpPr>
            <a:spLocks noGrp="1" noChangeArrowheads="1"/>
          </p:cNvSpPr>
          <p:nvPr>
            <p:ph type="body" idx="1"/>
          </p:nvPr>
        </p:nvSpPr>
        <p:spPr>
          <a:xfrm>
            <a:off x="701345" y="4416099"/>
            <a:ext cx="5607712" cy="418245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40183486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txBox="1">
            <a:spLocks noGrp="1" noChangeArrowheads="1"/>
          </p:cNvSpPr>
          <p:nvPr/>
        </p:nvSpPr>
        <p:spPr bwMode="auto">
          <a:xfrm>
            <a:off x="3972257" y="0"/>
            <a:ext cx="3038144" cy="46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2" rIns="93162" bIns="46582"/>
          <a:lstStyle>
            <a:lvl1pPr defTabSz="966788" eaLnBrk="0" hangingPunct="0">
              <a:defRPr sz="2400">
                <a:solidFill>
                  <a:schemeClr val="tx1"/>
                </a:solidFill>
                <a:latin typeface="Times New Roman" pitchFamily="18" charset="0"/>
              </a:defRPr>
            </a:lvl1pPr>
            <a:lvl2pPr marL="742950" indent="-285750" defTabSz="966788" eaLnBrk="0" hangingPunct="0">
              <a:defRPr sz="2400">
                <a:solidFill>
                  <a:schemeClr val="tx1"/>
                </a:solidFill>
                <a:latin typeface="Times New Roman" pitchFamily="18" charset="0"/>
              </a:defRPr>
            </a:lvl2pPr>
            <a:lvl3pPr marL="1143000" indent="-228600" defTabSz="966788" eaLnBrk="0" hangingPunct="0">
              <a:defRPr sz="2400">
                <a:solidFill>
                  <a:schemeClr val="tx1"/>
                </a:solidFill>
                <a:latin typeface="Times New Roman" pitchFamily="18" charset="0"/>
              </a:defRPr>
            </a:lvl3pPr>
            <a:lvl4pPr marL="1600200" indent="-228600" defTabSz="966788" eaLnBrk="0" hangingPunct="0">
              <a:defRPr sz="2400">
                <a:solidFill>
                  <a:schemeClr val="tx1"/>
                </a:solidFill>
                <a:latin typeface="Times New Roman" pitchFamily="18" charset="0"/>
              </a:defRPr>
            </a:lvl4pPr>
            <a:lvl5pPr marL="2057400" indent="-228600" defTabSz="966788" eaLnBrk="0" hangingPunct="0">
              <a:defRPr sz="2400">
                <a:solidFill>
                  <a:schemeClr val="tx1"/>
                </a:solidFill>
                <a:latin typeface="Times New Roman" pitchFamily="18" charset="0"/>
              </a:defRPr>
            </a:lvl5pPr>
            <a:lvl6pPr marL="2514600" indent="-228600" defTabSz="966788" eaLnBrk="0" fontAlgn="base" hangingPunct="0">
              <a:spcBef>
                <a:spcPct val="0"/>
              </a:spcBef>
              <a:spcAft>
                <a:spcPct val="0"/>
              </a:spcAft>
              <a:defRPr sz="2400">
                <a:solidFill>
                  <a:schemeClr val="tx1"/>
                </a:solidFill>
                <a:latin typeface="Times New Roman" pitchFamily="18" charset="0"/>
              </a:defRPr>
            </a:lvl6pPr>
            <a:lvl7pPr marL="2971800" indent="-228600" defTabSz="966788" eaLnBrk="0" fontAlgn="base" hangingPunct="0">
              <a:spcBef>
                <a:spcPct val="0"/>
              </a:spcBef>
              <a:spcAft>
                <a:spcPct val="0"/>
              </a:spcAft>
              <a:defRPr sz="2400">
                <a:solidFill>
                  <a:schemeClr val="tx1"/>
                </a:solidFill>
                <a:latin typeface="Times New Roman" pitchFamily="18" charset="0"/>
              </a:defRPr>
            </a:lvl7pPr>
            <a:lvl8pPr marL="3429000" indent="-228600" defTabSz="966788" eaLnBrk="0" fontAlgn="base" hangingPunct="0">
              <a:spcBef>
                <a:spcPct val="0"/>
              </a:spcBef>
              <a:spcAft>
                <a:spcPct val="0"/>
              </a:spcAft>
              <a:defRPr sz="2400">
                <a:solidFill>
                  <a:schemeClr val="tx1"/>
                </a:solidFill>
                <a:latin typeface="Times New Roman" pitchFamily="18" charset="0"/>
              </a:defRPr>
            </a:lvl8pPr>
            <a:lvl9pPr marL="3886200" indent="-228600" defTabSz="966788" eaLnBrk="0" fontAlgn="base" hangingPunct="0">
              <a:spcBef>
                <a:spcPct val="0"/>
              </a:spcBef>
              <a:spcAft>
                <a:spcPct val="0"/>
              </a:spcAft>
              <a:defRPr sz="2400">
                <a:solidFill>
                  <a:schemeClr val="tx1"/>
                </a:solidFill>
                <a:latin typeface="Times New Roman" pitchFamily="18" charset="0"/>
              </a:defRPr>
            </a:lvl9pPr>
          </a:lstStyle>
          <a:p>
            <a:pPr algn="r"/>
            <a:r>
              <a:rPr lang="en-US" sz="1200"/>
              <a:t>September 22, 2008</a:t>
            </a:r>
          </a:p>
        </p:txBody>
      </p:sp>
      <p:sp>
        <p:nvSpPr>
          <p:cNvPr id="14339" name="Rectangle 7"/>
          <p:cNvSpPr txBox="1">
            <a:spLocks noGrp="1" noChangeArrowheads="1"/>
          </p:cNvSpPr>
          <p:nvPr/>
        </p:nvSpPr>
        <p:spPr bwMode="auto">
          <a:xfrm>
            <a:off x="3972257" y="8830658"/>
            <a:ext cx="3038144" cy="465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2" rIns="93162" bIns="46582" anchor="b"/>
          <a:lstStyle>
            <a:lvl1pPr defTabSz="966788" eaLnBrk="0" hangingPunct="0">
              <a:defRPr sz="2400">
                <a:solidFill>
                  <a:schemeClr val="tx1"/>
                </a:solidFill>
                <a:latin typeface="Times New Roman" pitchFamily="18" charset="0"/>
              </a:defRPr>
            </a:lvl1pPr>
            <a:lvl2pPr marL="742950" indent="-285750" defTabSz="966788" eaLnBrk="0" hangingPunct="0">
              <a:defRPr sz="2400">
                <a:solidFill>
                  <a:schemeClr val="tx1"/>
                </a:solidFill>
                <a:latin typeface="Times New Roman" pitchFamily="18" charset="0"/>
              </a:defRPr>
            </a:lvl2pPr>
            <a:lvl3pPr marL="1143000" indent="-228600" defTabSz="966788" eaLnBrk="0" hangingPunct="0">
              <a:defRPr sz="2400">
                <a:solidFill>
                  <a:schemeClr val="tx1"/>
                </a:solidFill>
                <a:latin typeface="Times New Roman" pitchFamily="18" charset="0"/>
              </a:defRPr>
            </a:lvl3pPr>
            <a:lvl4pPr marL="1600200" indent="-228600" defTabSz="966788" eaLnBrk="0" hangingPunct="0">
              <a:defRPr sz="2400">
                <a:solidFill>
                  <a:schemeClr val="tx1"/>
                </a:solidFill>
                <a:latin typeface="Times New Roman" pitchFamily="18" charset="0"/>
              </a:defRPr>
            </a:lvl4pPr>
            <a:lvl5pPr marL="2057400" indent="-228600" defTabSz="966788" eaLnBrk="0" hangingPunct="0">
              <a:defRPr sz="2400">
                <a:solidFill>
                  <a:schemeClr val="tx1"/>
                </a:solidFill>
                <a:latin typeface="Times New Roman" pitchFamily="18" charset="0"/>
              </a:defRPr>
            </a:lvl5pPr>
            <a:lvl6pPr marL="2514600" indent="-228600" defTabSz="966788" eaLnBrk="0" fontAlgn="base" hangingPunct="0">
              <a:spcBef>
                <a:spcPct val="0"/>
              </a:spcBef>
              <a:spcAft>
                <a:spcPct val="0"/>
              </a:spcAft>
              <a:defRPr sz="2400">
                <a:solidFill>
                  <a:schemeClr val="tx1"/>
                </a:solidFill>
                <a:latin typeface="Times New Roman" pitchFamily="18" charset="0"/>
              </a:defRPr>
            </a:lvl6pPr>
            <a:lvl7pPr marL="2971800" indent="-228600" defTabSz="966788" eaLnBrk="0" fontAlgn="base" hangingPunct="0">
              <a:spcBef>
                <a:spcPct val="0"/>
              </a:spcBef>
              <a:spcAft>
                <a:spcPct val="0"/>
              </a:spcAft>
              <a:defRPr sz="2400">
                <a:solidFill>
                  <a:schemeClr val="tx1"/>
                </a:solidFill>
                <a:latin typeface="Times New Roman" pitchFamily="18" charset="0"/>
              </a:defRPr>
            </a:lvl7pPr>
            <a:lvl8pPr marL="3429000" indent="-228600" defTabSz="966788" eaLnBrk="0" fontAlgn="base" hangingPunct="0">
              <a:spcBef>
                <a:spcPct val="0"/>
              </a:spcBef>
              <a:spcAft>
                <a:spcPct val="0"/>
              </a:spcAft>
              <a:defRPr sz="2400">
                <a:solidFill>
                  <a:schemeClr val="tx1"/>
                </a:solidFill>
                <a:latin typeface="Times New Roman" pitchFamily="18" charset="0"/>
              </a:defRPr>
            </a:lvl8pPr>
            <a:lvl9pPr marL="3886200" indent="-228600" defTabSz="966788" eaLnBrk="0" fontAlgn="base" hangingPunct="0">
              <a:spcBef>
                <a:spcPct val="0"/>
              </a:spcBef>
              <a:spcAft>
                <a:spcPct val="0"/>
              </a:spcAft>
              <a:defRPr sz="2400">
                <a:solidFill>
                  <a:schemeClr val="tx1"/>
                </a:solidFill>
                <a:latin typeface="Times New Roman" pitchFamily="18" charset="0"/>
              </a:defRPr>
            </a:lvl9pPr>
          </a:lstStyle>
          <a:p>
            <a:pPr algn="r"/>
            <a:fld id="{A50F6F90-EA54-4EAB-9393-64F91F2598B2}" type="slidenum">
              <a:rPr lang="en-US" sz="1200"/>
              <a:pPr algn="r"/>
              <a:t>3</a:t>
            </a:fld>
            <a:endParaRPr lang="en-US" sz="1200"/>
          </a:p>
        </p:txBody>
      </p:sp>
      <p:sp>
        <p:nvSpPr>
          <p:cNvPr id="14340" name="Rectangle 2"/>
          <p:cNvSpPr>
            <a:spLocks noGrp="1" noChangeArrowheads="1"/>
          </p:cNvSpPr>
          <p:nvPr>
            <p:ph type="body" idx="1"/>
          </p:nvPr>
        </p:nvSpPr>
        <p:spPr>
          <a:xfrm>
            <a:off x="935634" y="4571346"/>
            <a:ext cx="2881445" cy="16262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91" tIns="45287" rIns="92191" bIns="45287"/>
          <a:lstStyle/>
          <a:p>
            <a:endParaRPr lang="en-US" smtClean="0"/>
          </a:p>
          <a:p>
            <a:endParaRPr lang="en-US" smtClean="0"/>
          </a:p>
          <a:p>
            <a:endParaRPr lang="en-US" smtClean="0"/>
          </a:p>
        </p:txBody>
      </p:sp>
      <p:sp>
        <p:nvSpPr>
          <p:cNvPr id="14341" name="Rectangle 3"/>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8209140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026"/>
          <p:cNvSpPr>
            <a:spLocks noGrp="1" noRot="1" noChangeAspect="1" noChangeArrowheads="1" noTextEdit="1"/>
          </p:cNvSpPr>
          <p:nvPr>
            <p:ph type="sldImg"/>
          </p:nvPr>
        </p:nvSpPr>
        <p:spPr>
          <a:ln/>
        </p:spPr>
      </p:sp>
      <p:sp>
        <p:nvSpPr>
          <p:cNvPr id="15363"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112328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txBox="1">
            <a:spLocks noGrp="1" noChangeArrowheads="1"/>
          </p:cNvSpPr>
          <p:nvPr/>
        </p:nvSpPr>
        <p:spPr bwMode="auto">
          <a:xfrm>
            <a:off x="3972257" y="0"/>
            <a:ext cx="3038144" cy="46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2" rIns="93162" bIns="46582"/>
          <a:lstStyle>
            <a:lvl1pPr defTabSz="966788" eaLnBrk="0" hangingPunct="0">
              <a:defRPr sz="2400">
                <a:solidFill>
                  <a:schemeClr val="tx1"/>
                </a:solidFill>
                <a:latin typeface="Times New Roman" pitchFamily="18" charset="0"/>
              </a:defRPr>
            </a:lvl1pPr>
            <a:lvl2pPr marL="742950" indent="-285750" defTabSz="966788" eaLnBrk="0" hangingPunct="0">
              <a:defRPr sz="2400">
                <a:solidFill>
                  <a:schemeClr val="tx1"/>
                </a:solidFill>
                <a:latin typeface="Times New Roman" pitchFamily="18" charset="0"/>
              </a:defRPr>
            </a:lvl2pPr>
            <a:lvl3pPr marL="1143000" indent="-228600" defTabSz="966788" eaLnBrk="0" hangingPunct="0">
              <a:defRPr sz="2400">
                <a:solidFill>
                  <a:schemeClr val="tx1"/>
                </a:solidFill>
                <a:latin typeface="Times New Roman" pitchFamily="18" charset="0"/>
              </a:defRPr>
            </a:lvl3pPr>
            <a:lvl4pPr marL="1600200" indent="-228600" defTabSz="966788" eaLnBrk="0" hangingPunct="0">
              <a:defRPr sz="2400">
                <a:solidFill>
                  <a:schemeClr val="tx1"/>
                </a:solidFill>
                <a:latin typeface="Times New Roman" pitchFamily="18" charset="0"/>
              </a:defRPr>
            </a:lvl4pPr>
            <a:lvl5pPr marL="2057400" indent="-228600" defTabSz="966788" eaLnBrk="0" hangingPunct="0">
              <a:defRPr sz="2400">
                <a:solidFill>
                  <a:schemeClr val="tx1"/>
                </a:solidFill>
                <a:latin typeface="Times New Roman" pitchFamily="18" charset="0"/>
              </a:defRPr>
            </a:lvl5pPr>
            <a:lvl6pPr marL="2514600" indent="-228600" defTabSz="966788" eaLnBrk="0" fontAlgn="base" hangingPunct="0">
              <a:spcBef>
                <a:spcPct val="0"/>
              </a:spcBef>
              <a:spcAft>
                <a:spcPct val="0"/>
              </a:spcAft>
              <a:defRPr sz="2400">
                <a:solidFill>
                  <a:schemeClr val="tx1"/>
                </a:solidFill>
                <a:latin typeface="Times New Roman" pitchFamily="18" charset="0"/>
              </a:defRPr>
            </a:lvl6pPr>
            <a:lvl7pPr marL="2971800" indent="-228600" defTabSz="966788" eaLnBrk="0" fontAlgn="base" hangingPunct="0">
              <a:spcBef>
                <a:spcPct val="0"/>
              </a:spcBef>
              <a:spcAft>
                <a:spcPct val="0"/>
              </a:spcAft>
              <a:defRPr sz="2400">
                <a:solidFill>
                  <a:schemeClr val="tx1"/>
                </a:solidFill>
                <a:latin typeface="Times New Roman" pitchFamily="18" charset="0"/>
              </a:defRPr>
            </a:lvl7pPr>
            <a:lvl8pPr marL="3429000" indent="-228600" defTabSz="966788" eaLnBrk="0" fontAlgn="base" hangingPunct="0">
              <a:spcBef>
                <a:spcPct val="0"/>
              </a:spcBef>
              <a:spcAft>
                <a:spcPct val="0"/>
              </a:spcAft>
              <a:defRPr sz="2400">
                <a:solidFill>
                  <a:schemeClr val="tx1"/>
                </a:solidFill>
                <a:latin typeface="Times New Roman" pitchFamily="18" charset="0"/>
              </a:defRPr>
            </a:lvl8pPr>
            <a:lvl9pPr marL="3886200" indent="-228600" defTabSz="966788" eaLnBrk="0" fontAlgn="base" hangingPunct="0">
              <a:spcBef>
                <a:spcPct val="0"/>
              </a:spcBef>
              <a:spcAft>
                <a:spcPct val="0"/>
              </a:spcAft>
              <a:defRPr sz="2400">
                <a:solidFill>
                  <a:schemeClr val="tx1"/>
                </a:solidFill>
                <a:latin typeface="Times New Roman" pitchFamily="18" charset="0"/>
              </a:defRPr>
            </a:lvl9pPr>
          </a:lstStyle>
          <a:p>
            <a:pPr algn="r"/>
            <a:r>
              <a:rPr lang="en-US" sz="1200"/>
              <a:t>September 22, 2008</a:t>
            </a:r>
          </a:p>
        </p:txBody>
      </p:sp>
      <p:sp>
        <p:nvSpPr>
          <p:cNvPr id="16387" name="Rectangle 7"/>
          <p:cNvSpPr txBox="1">
            <a:spLocks noGrp="1" noChangeArrowheads="1"/>
          </p:cNvSpPr>
          <p:nvPr/>
        </p:nvSpPr>
        <p:spPr bwMode="auto">
          <a:xfrm>
            <a:off x="3972257" y="8830658"/>
            <a:ext cx="3038144" cy="465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2" rIns="93162" bIns="46582" anchor="b"/>
          <a:lstStyle>
            <a:lvl1pPr defTabSz="966788" eaLnBrk="0" hangingPunct="0">
              <a:defRPr sz="2400">
                <a:solidFill>
                  <a:schemeClr val="tx1"/>
                </a:solidFill>
                <a:latin typeface="Times New Roman" pitchFamily="18" charset="0"/>
              </a:defRPr>
            </a:lvl1pPr>
            <a:lvl2pPr marL="742950" indent="-285750" defTabSz="966788" eaLnBrk="0" hangingPunct="0">
              <a:defRPr sz="2400">
                <a:solidFill>
                  <a:schemeClr val="tx1"/>
                </a:solidFill>
                <a:latin typeface="Times New Roman" pitchFamily="18" charset="0"/>
              </a:defRPr>
            </a:lvl2pPr>
            <a:lvl3pPr marL="1143000" indent="-228600" defTabSz="966788" eaLnBrk="0" hangingPunct="0">
              <a:defRPr sz="2400">
                <a:solidFill>
                  <a:schemeClr val="tx1"/>
                </a:solidFill>
                <a:latin typeface="Times New Roman" pitchFamily="18" charset="0"/>
              </a:defRPr>
            </a:lvl3pPr>
            <a:lvl4pPr marL="1600200" indent="-228600" defTabSz="966788" eaLnBrk="0" hangingPunct="0">
              <a:defRPr sz="2400">
                <a:solidFill>
                  <a:schemeClr val="tx1"/>
                </a:solidFill>
                <a:latin typeface="Times New Roman" pitchFamily="18" charset="0"/>
              </a:defRPr>
            </a:lvl4pPr>
            <a:lvl5pPr marL="2057400" indent="-228600" defTabSz="966788" eaLnBrk="0" hangingPunct="0">
              <a:defRPr sz="2400">
                <a:solidFill>
                  <a:schemeClr val="tx1"/>
                </a:solidFill>
                <a:latin typeface="Times New Roman" pitchFamily="18" charset="0"/>
              </a:defRPr>
            </a:lvl5pPr>
            <a:lvl6pPr marL="2514600" indent="-228600" defTabSz="966788" eaLnBrk="0" fontAlgn="base" hangingPunct="0">
              <a:spcBef>
                <a:spcPct val="0"/>
              </a:spcBef>
              <a:spcAft>
                <a:spcPct val="0"/>
              </a:spcAft>
              <a:defRPr sz="2400">
                <a:solidFill>
                  <a:schemeClr val="tx1"/>
                </a:solidFill>
                <a:latin typeface="Times New Roman" pitchFamily="18" charset="0"/>
              </a:defRPr>
            </a:lvl6pPr>
            <a:lvl7pPr marL="2971800" indent="-228600" defTabSz="966788" eaLnBrk="0" fontAlgn="base" hangingPunct="0">
              <a:spcBef>
                <a:spcPct val="0"/>
              </a:spcBef>
              <a:spcAft>
                <a:spcPct val="0"/>
              </a:spcAft>
              <a:defRPr sz="2400">
                <a:solidFill>
                  <a:schemeClr val="tx1"/>
                </a:solidFill>
                <a:latin typeface="Times New Roman" pitchFamily="18" charset="0"/>
              </a:defRPr>
            </a:lvl7pPr>
            <a:lvl8pPr marL="3429000" indent="-228600" defTabSz="966788" eaLnBrk="0" fontAlgn="base" hangingPunct="0">
              <a:spcBef>
                <a:spcPct val="0"/>
              </a:spcBef>
              <a:spcAft>
                <a:spcPct val="0"/>
              </a:spcAft>
              <a:defRPr sz="2400">
                <a:solidFill>
                  <a:schemeClr val="tx1"/>
                </a:solidFill>
                <a:latin typeface="Times New Roman" pitchFamily="18" charset="0"/>
              </a:defRPr>
            </a:lvl8pPr>
            <a:lvl9pPr marL="3886200" indent="-228600" defTabSz="966788" eaLnBrk="0" fontAlgn="base" hangingPunct="0">
              <a:spcBef>
                <a:spcPct val="0"/>
              </a:spcBef>
              <a:spcAft>
                <a:spcPct val="0"/>
              </a:spcAft>
              <a:defRPr sz="2400">
                <a:solidFill>
                  <a:schemeClr val="tx1"/>
                </a:solidFill>
                <a:latin typeface="Times New Roman" pitchFamily="18" charset="0"/>
              </a:defRPr>
            </a:lvl9pPr>
          </a:lstStyle>
          <a:p>
            <a:pPr algn="r"/>
            <a:fld id="{BCD2190A-5A82-4DE8-B125-3DFEA225CE5C}" type="slidenum">
              <a:rPr lang="en-US" sz="1200"/>
              <a:pPr algn="r"/>
              <a:t>5</a:t>
            </a:fld>
            <a:endParaRPr lang="en-US" sz="1200"/>
          </a:p>
        </p:txBody>
      </p:sp>
      <p:sp>
        <p:nvSpPr>
          <p:cNvPr id="16388"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91" tIns="45287" rIns="92191" bIns="45287"/>
          <a:lstStyle/>
          <a:p>
            <a:endParaRPr lang="en-GB" smtClean="0"/>
          </a:p>
        </p:txBody>
      </p:sp>
      <p:sp>
        <p:nvSpPr>
          <p:cNvPr id="16389" name="Rectangle 3"/>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9974729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7500FD5-1B08-4E8A-8AEA-6F6A756FB41F}" type="datetimeFigureOut">
              <a:rPr lang="en-US" smtClean="0"/>
              <a:t>9/18/2014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8B96BB-B0CA-437B-A8AC-82A6CE85C2E1}" type="slidenum">
              <a:rPr lang="en-US" smtClean="0"/>
              <a:t>‹#›</a:t>
            </a:fld>
            <a:endParaRPr lang="en-US"/>
          </a:p>
        </p:txBody>
      </p:sp>
    </p:spTree>
    <p:extLst>
      <p:ext uri="{BB962C8B-B14F-4D97-AF65-F5344CB8AC3E}">
        <p14:creationId xmlns:p14="http://schemas.microsoft.com/office/powerpoint/2010/main" val="3646258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500FD5-1B08-4E8A-8AEA-6F6A756FB41F}" type="datetimeFigureOut">
              <a:rPr lang="en-US" smtClean="0"/>
              <a:t>9/18/2014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8B96BB-B0CA-437B-A8AC-82A6CE85C2E1}" type="slidenum">
              <a:rPr lang="en-US" smtClean="0"/>
              <a:t>‹#›</a:t>
            </a:fld>
            <a:endParaRPr lang="en-US"/>
          </a:p>
        </p:txBody>
      </p:sp>
    </p:spTree>
    <p:extLst>
      <p:ext uri="{BB962C8B-B14F-4D97-AF65-F5344CB8AC3E}">
        <p14:creationId xmlns:p14="http://schemas.microsoft.com/office/powerpoint/2010/main" val="2065531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500FD5-1B08-4E8A-8AEA-6F6A756FB41F}" type="datetimeFigureOut">
              <a:rPr lang="en-US" smtClean="0"/>
              <a:t>9/18/2014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8B96BB-B0CA-437B-A8AC-82A6CE85C2E1}" type="slidenum">
              <a:rPr lang="en-US" smtClean="0"/>
              <a:t>‹#›</a:t>
            </a:fld>
            <a:endParaRPr lang="en-US"/>
          </a:p>
        </p:txBody>
      </p:sp>
    </p:spTree>
    <p:extLst>
      <p:ext uri="{BB962C8B-B14F-4D97-AF65-F5344CB8AC3E}">
        <p14:creationId xmlns:p14="http://schemas.microsoft.com/office/powerpoint/2010/main" val="1980698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500FD5-1B08-4E8A-8AEA-6F6A756FB41F}" type="datetimeFigureOut">
              <a:rPr lang="en-US" smtClean="0"/>
              <a:t>9/18/2014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8B96BB-B0CA-437B-A8AC-82A6CE85C2E1}" type="slidenum">
              <a:rPr lang="en-US" smtClean="0"/>
              <a:t>‹#›</a:t>
            </a:fld>
            <a:endParaRPr lang="en-US"/>
          </a:p>
        </p:txBody>
      </p:sp>
    </p:spTree>
    <p:extLst>
      <p:ext uri="{BB962C8B-B14F-4D97-AF65-F5344CB8AC3E}">
        <p14:creationId xmlns:p14="http://schemas.microsoft.com/office/powerpoint/2010/main" val="3877898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7500FD5-1B08-4E8A-8AEA-6F6A756FB41F}" type="datetimeFigureOut">
              <a:rPr lang="en-US" smtClean="0"/>
              <a:t>9/18/2014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8B96BB-B0CA-437B-A8AC-82A6CE85C2E1}" type="slidenum">
              <a:rPr lang="en-US" smtClean="0"/>
              <a:t>‹#›</a:t>
            </a:fld>
            <a:endParaRPr lang="en-US"/>
          </a:p>
        </p:txBody>
      </p:sp>
    </p:spTree>
    <p:extLst>
      <p:ext uri="{BB962C8B-B14F-4D97-AF65-F5344CB8AC3E}">
        <p14:creationId xmlns:p14="http://schemas.microsoft.com/office/powerpoint/2010/main" val="11982464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7500FD5-1B08-4E8A-8AEA-6F6A756FB41F}" type="datetimeFigureOut">
              <a:rPr lang="en-US" smtClean="0"/>
              <a:t>9/18/2014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8B96BB-B0CA-437B-A8AC-82A6CE85C2E1}" type="slidenum">
              <a:rPr lang="en-US" smtClean="0"/>
              <a:t>‹#›</a:t>
            </a:fld>
            <a:endParaRPr lang="en-US"/>
          </a:p>
        </p:txBody>
      </p:sp>
    </p:spTree>
    <p:extLst>
      <p:ext uri="{BB962C8B-B14F-4D97-AF65-F5344CB8AC3E}">
        <p14:creationId xmlns:p14="http://schemas.microsoft.com/office/powerpoint/2010/main" val="999506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7500FD5-1B08-4E8A-8AEA-6F6A756FB41F}" type="datetimeFigureOut">
              <a:rPr lang="en-US" smtClean="0"/>
              <a:t>9/18/2014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8B96BB-B0CA-437B-A8AC-82A6CE85C2E1}" type="slidenum">
              <a:rPr lang="en-US" smtClean="0"/>
              <a:t>‹#›</a:t>
            </a:fld>
            <a:endParaRPr lang="en-US"/>
          </a:p>
        </p:txBody>
      </p:sp>
    </p:spTree>
    <p:extLst>
      <p:ext uri="{BB962C8B-B14F-4D97-AF65-F5344CB8AC3E}">
        <p14:creationId xmlns:p14="http://schemas.microsoft.com/office/powerpoint/2010/main" val="919651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7500FD5-1B08-4E8A-8AEA-6F6A756FB41F}" type="datetimeFigureOut">
              <a:rPr lang="en-US" smtClean="0"/>
              <a:t>9/18/2014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8B96BB-B0CA-437B-A8AC-82A6CE85C2E1}" type="slidenum">
              <a:rPr lang="en-US" smtClean="0"/>
              <a:t>‹#›</a:t>
            </a:fld>
            <a:endParaRPr lang="en-US"/>
          </a:p>
        </p:txBody>
      </p:sp>
    </p:spTree>
    <p:extLst>
      <p:ext uri="{BB962C8B-B14F-4D97-AF65-F5344CB8AC3E}">
        <p14:creationId xmlns:p14="http://schemas.microsoft.com/office/powerpoint/2010/main" val="25975597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500FD5-1B08-4E8A-8AEA-6F6A756FB41F}" type="datetimeFigureOut">
              <a:rPr lang="en-US" smtClean="0"/>
              <a:t>9/18/2014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8B96BB-B0CA-437B-A8AC-82A6CE85C2E1}" type="slidenum">
              <a:rPr lang="en-US" smtClean="0"/>
              <a:t>‹#›</a:t>
            </a:fld>
            <a:endParaRPr lang="en-US"/>
          </a:p>
        </p:txBody>
      </p:sp>
    </p:spTree>
    <p:extLst>
      <p:ext uri="{BB962C8B-B14F-4D97-AF65-F5344CB8AC3E}">
        <p14:creationId xmlns:p14="http://schemas.microsoft.com/office/powerpoint/2010/main" val="3132343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500FD5-1B08-4E8A-8AEA-6F6A756FB41F}" type="datetimeFigureOut">
              <a:rPr lang="en-US" smtClean="0"/>
              <a:t>9/18/2014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8B96BB-B0CA-437B-A8AC-82A6CE85C2E1}" type="slidenum">
              <a:rPr lang="en-US" smtClean="0"/>
              <a:t>‹#›</a:t>
            </a:fld>
            <a:endParaRPr lang="en-US"/>
          </a:p>
        </p:txBody>
      </p:sp>
    </p:spTree>
    <p:extLst>
      <p:ext uri="{BB962C8B-B14F-4D97-AF65-F5344CB8AC3E}">
        <p14:creationId xmlns:p14="http://schemas.microsoft.com/office/powerpoint/2010/main" val="2009790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500FD5-1B08-4E8A-8AEA-6F6A756FB41F}" type="datetimeFigureOut">
              <a:rPr lang="en-US" smtClean="0"/>
              <a:t>9/18/2014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8B96BB-B0CA-437B-A8AC-82A6CE85C2E1}" type="slidenum">
              <a:rPr lang="en-US" smtClean="0"/>
              <a:t>‹#›</a:t>
            </a:fld>
            <a:endParaRPr lang="en-US"/>
          </a:p>
        </p:txBody>
      </p:sp>
    </p:spTree>
    <p:extLst>
      <p:ext uri="{BB962C8B-B14F-4D97-AF65-F5344CB8AC3E}">
        <p14:creationId xmlns:p14="http://schemas.microsoft.com/office/powerpoint/2010/main" val="382820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500FD5-1B08-4E8A-8AEA-6F6A756FB41F}" type="datetimeFigureOut">
              <a:rPr lang="en-US" smtClean="0"/>
              <a:t>9/18/2014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8B96BB-B0CA-437B-A8AC-82A6CE85C2E1}" type="slidenum">
              <a:rPr lang="en-US" smtClean="0"/>
              <a:t>‹#›</a:t>
            </a:fld>
            <a:endParaRPr lang="en-US"/>
          </a:p>
        </p:txBody>
      </p:sp>
    </p:spTree>
    <p:extLst>
      <p:ext uri="{BB962C8B-B14F-4D97-AF65-F5344CB8AC3E}">
        <p14:creationId xmlns:p14="http://schemas.microsoft.com/office/powerpoint/2010/main" val="18039489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ChangeArrowheads="1"/>
          </p:cNvSpPr>
          <p:nvPr/>
        </p:nvSpPr>
        <p:spPr bwMode="auto">
          <a:xfrm>
            <a:off x="685800" y="1677084"/>
            <a:ext cx="524720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t>
            </a:r>
            <a:r>
              <a:rPr lang="en-US" sz="1200" b="1" dirty="0" smtClean="0">
                <a:latin typeface="Arial" pitchFamily="34" charset="0"/>
                <a:cs typeface="Times New Roman" pitchFamily="18" charset="0"/>
              </a:rPr>
              <a:t>P1900.5.2 Use Case/Requirements Ad-Hoc Agenda</a:t>
            </a:r>
            <a:endParaRPr lang="en-US" sz="900"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14 August 2014</a:t>
            </a:r>
            <a:endParaRPr lang="en-US" sz="900" dirty="0">
              <a:latin typeface="Arial" pitchFamily="34" charset="0"/>
            </a:endParaRPr>
          </a:p>
          <a:p>
            <a:pPr eaLnBrk="0" hangingPunct="0"/>
            <a:r>
              <a:rPr lang="en-US" sz="1200" b="1" dirty="0">
                <a:latin typeface="Arial" pitchFamily="34" charset="0"/>
                <a:cs typeface="Times New Roman" pitchFamily="18" charset="0"/>
              </a:rPr>
              <a:t>Document No:        </a:t>
            </a:r>
            <a:r>
              <a:rPr lang="en-US" sz="1200" b="1" dirty="0" smtClean="0"/>
              <a:t>86</a:t>
            </a:r>
            <a:endParaRPr lang="en-US" sz="1800" dirty="0">
              <a:latin typeface="Arial" pitchFamily="34" charset="0"/>
            </a:endParaRPr>
          </a:p>
        </p:txBody>
      </p:sp>
      <p:graphicFrame>
        <p:nvGraphicFramePr>
          <p:cNvPr id="159784" name="Group 40"/>
          <p:cNvGraphicFramePr>
            <a:graphicFrameLocks noGrp="1"/>
          </p:cNvGraphicFramePr>
          <p:nvPr>
            <p:extLst>
              <p:ext uri="{D42A27DB-BD31-4B8C-83A1-F6EECF244321}">
                <p14:modId xmlns:p14="http://schemas.microsoft.com/office/powerpoint/2010/main" val="4104703988"/>
              </p:ext>
            </p:extLst>
          </p:nvPr>
        </p:nvGraphicFramePr>
        <p:xfrm>
          <a:off x="685800" y="609600"/>
          <a:ext cx="7696199" cy="849313"/>
        </p:xfrm>
        <a:graphic>
          <a:graphicData uri="http://schemas.openxmlformats.org/drawingml/2006/table">
            <a:tbl>
              <a:tblPr/>
              <a:tblGrid>
                <a:gridCol w="1377027"/>
                <a:gridCol w="1289973"/>
                <a:gridCol w="1219200"/>
                <a:gridCol w="1143000"/>
                <a:gridCol w="2666999"/>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smtClean="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Company</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9051">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John Stine</a:t>
                      </a:r>
                      <a:endParaRPr kumimoji="0" lang="en-US" sz="1000" b="0" i="0" u="none" strike="noStrike" cap="none" normalizeH="0" baseline="0" dirty="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MITRE</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McLean, VA</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703-983-6281</a:t>
                      </a:r>
                      <a:endParaRPr kumimoji="0" lang="en-US" sz="1000" b="0" i="0" u="none" strike="noStrike" cap="none" normalizeH="0" baseline="0" dirty="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jstine@mitre.org</a:t>
                      </a:r>
                      <a:endParaRPr kumimoji="0" lang="en-US" sz="1000" b="0" i="0" u="none" strike="noStrike" cap="none" normalizeH="0" baseline="0" dirty="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71"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a:t>
            </a:r>
            <a:r>
              <a:rPr lang="en-US" sz="1200" dirty="0" smtClean="0">
                <a:latin typeface="Arial" pitchFamily="34" charset="0"/>
                <a:cs typeface="Times New Roman" pitchFamily="18" charset="0"/>
              </a:rPr>
              <a:t>&lt;matthew.sherman@baesystems.com&gt; </a:t>
            </a:r>
            <a:r>
              <a:rPr lang="en-US" sz="1200" dirty="0">
                <a:latin typeface="Arial" pitchFamily="34" charset="0"/>
                <a:cs typeface="Times New Roman" pitchFamily="18" charset="0"/>
              </a:rPr>
              <a:t>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3"/>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451188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normAutofit fontScale="70000" lnSpcReduction="20000"/>
          </a:bodyPr>
          <a:lstStyle/>
          <a:p>
            <a:pPr>
              <a:tabLst>
                <a:tab pos="2171700" algn="l"/>
              </a:tabLst>
            </a:pPr>
            <a:r>
              <a:rPr lang="en-US" dirty="0" smtClean="0">
                <a:solidFill>
                  <a:schemeClr val="bg1">
                    <a:lumMod val="85000"/>
                  </a:schemeClr>
                </a:solidFill>
              </a:rPr>
              <a:t>0900 – 0905	Roll </a:t>
            </a:r>
            <a:r>
              <a:rPr lang="en-US" dirty="0" smtClean="0">
                <a:solidFill>
                  <a:schemeClr val="bg1">
                    <a:lumMod val="85000"/>
                  </a:schemeClr>
                </a:solidFill>
              </a:rPr>
              <a:t>Call</a:t>
            </a:r>
          </a:p>
          <a:p>
            <a:pPr>
              <a:tabLst>
                <a:tab pos="2171700" algn="l"/>
              </a:tabLst>
            </a:pPr>
            <a:r>
              <a:rPr lang="en-US" dirty="0" smtClean="0">
                <a:solidFill>
                  <a:schemeClr val="bg1">
                    <a:lumMod val="85000"/>
                  </a:schemeClr>
                </a:solidFill>
              </a:rPr>
              <a:t>0905 – 0915	Review </a:t>
            </a:r>
            <a:r>
              <a:rPr lang="en-US" dirty="0" smtClean="0">
                <a:solidFill>
                  <a:schemeClr val="bg1">
                    <a:lumMod val="85000"/>
                  </a:schemeClr>
                </a:solidFill>
              </a:rPr>
              <a:t>Patent Policy</a:t>
            </a:r>
          </a:p>
          <a:p>
            <a:pPr>
              <a:tabLst>
                <a:tab pos="2171700" algn="l"/>
              </a:tabLst>
            </a:pPr>
            <a:r>
              <a:rPr lang="en-US" dirty="0" smtClean="0">
                <a:solidFill>
                  <a:schemeClr val="bg1">
                    <a:lumMod val="85000"/>
                  </a:schemeClr>
                </a:solidFill>
              </a:rPr>
              <a:t>0915 – 1030 	Presentation on computing aggregate </a:t>
            </a:r>
            <a:br>
              <a:rPr lang="en-US" dirty="0" smtClean="0">
                <a:solidFill>
                  <a:schemeClr val="bg1">
                    <a:lumMod val="85000"/>
                  </a:schemeClr>
                </a:solidFill>
              </a:rPr>
            </a:br>
            <a:r>
              <a:rPr lang="en-US" dirty="0" smtClean="0">
                <a:solidFill>
                  <a:schemeClr val="bg1">
                    <a:lumMod val="85000"/>
                  </a:schemeClr>
                </a:solidFill>
              </a:rPr>
              <a:t>	compatibility (Doug Altner)</a:t>
            </a:r>
          </a:p>
          <a:p>
            <a:pPr>
              <a:tabLst>
                <a:tab pos="2171700" algn="l"/>
              </a:tabLst>
            </a:pPr>
            <a:r>
              <a:rPr lang="en-US" dirty="0" smtClean="0">
                <a:solidFill>
                  <a:schemeClr val="bg1">
                    <a:lumMod val="85000"/>
                  </a:schemeClr>
                </a:solidFill>
              </a:rPr>
              <a:t>1030 – 1045 	Break</a:t>
            </a:r>
            <a:r>
              <a:rPr lang="en-US" dirty="0" smtClean="0">
                <a:solidFill>
                  <a:schemeClr val="bg1">
                    <a:lumMod val="85000"/>
                  </a:schemeClr>
                </a:solidFill>
              </a:rPr>
              <a:t> 	</a:t>
            </a:r>
            <a:endParaRPr lang="en-US" dirty="0" smtClean="0">
              <a:solidFill>
                <a:schemeClr val="bg1">
                  <a:lumMod val="85000"/>
                </a:schemeClr>
              </a:solidFill>
            </a:endParaRPr>
          </a:p>
          <a:p>
            <a:pPr>
              <a:tabLst>
                <a:tab pos="2171700" algn="l"/>
              </a:tabLst>
            </a:pPr>
            <a:r>
              <a:rPr lang="en-US" dirty="0" smtClean="0">
                <a:solidFill>
                  <a:schemeClr val="bg1">
                    <a:lumMod val="85000"/>
                  </a:schemeClr>
                </a:solidFill>
              </a:rPr>
              <a:t>1045 – 1200 	Review of changes and discussion</a:t>
            </a:r>
            <a:endParaRPr lang="en-US" dirty="0" smtClean="0">
              <a:solidFill>
                <a:schemeClr val="bg1">
                  <a:lumMod val="85000"/>
                </a:schemeClr>
              </a:solidFill>
            </a:endParaRPr>
          </a:p>
          <a:p>
            <a:pPr>
              <a:tabLst>
                <a:tab pos="2171700" algn="l"/>
              </a:tabLst>
            </a:pPr>
            <a:r>
              <a:rPr lang="en-US" dirty="0" smtClean="0">
                <a:solidFill>
                  <a:schemeClr val="bg1">
                    <a:lumMod val="85000"/>
                  </a:schemeClr>
                </a:solidFill>
              </a:rPr>
              <a:t>1200 – 1300 	Lunch Break</a:t>
            </a:r>
          </a:p>
          <a:p>
            <a:pPr>
              <a:tabLst>
                <a:tab pos="2171700" algn="l"/>
              </a:tabLst>
            </a:pPr>
            <a:r>
              <a:rPr lang="en-US" dirty="0" smtClean="0">
                <a:solidFill>
                  <a:schemeClr val="bg1">
                    <a:lumMod val="85000"/>
                  </a:schemeClr>
                </a:solidFill>
              </a:rPr>
              <a:t>1300 – 1430 	NIEM Presentation (Scott Renner)</a:t>
            </a:r>
          </a:p>
          <a:p>
            <a:pPr>
              <a:tabLst>
                <a:tab pos="2171700" algn="l"/>
              </a:tabLst>
            </a:pPr>
            <a:r>
              <a:rPr lang="en-US" dirty="0" smtClean="0">
                <a:solidFill>
                  <a:schemeClr val="bg1">
                    <a:lumMod val="85000"/>
                  </a:schemeClr>
                </a:solidFill>
              </a:rPr>
              <a:t>1430 – 1445 	Break</a:t>
            </a:r>
          </a:p>
          <a:p>
            <a:pPr>
              <a:tabLst>
                <a:tab pos="2171700" algn="l"/>
              </a:tabLst>
            </a:pPr>
            <a:r>
              <a:rPr lang="en-US" dirty="0" smtClean="0">
                <a:solidFill>
                  <a:schemeClr val="bg1">
                    <a:lumMod val="85000"/>
                  </a:schemeClr>
                </a:solidFill>
              </a:rPr>
              <a:t>1445 – 1600 	NIEM discussion</a:t>
            </a:r>
            <a:r>
              <a:rPr lang="en-US" dirty="0" smtClean="0">
                <a:solidFill>
                  <a:schemeClr val="bg1">
                    <a:lumMod val="85000"/>
                  </a:schemeClr>
                </a:solidFill>
              </a:rPr>
              <a:t> and necessary actions</a:t>
            </a:r>
          </a:p>
          <a:p>
            <a:pPr>
              <a:tabLst>
                <a:tab pos="2171700" algn="l"/>
              </a:tabLst>
            </a:pPr>
            <a:r>
              <a:rPr lang="en-US" dirty="0" smtClean="0"/>
              <a:t>1600 – 1700 	Discussion on changes to the spec and next actions</a:t>
            </a:r>
            <a:endParaRPr lang="en-US" dirty="0" smtClean="0"/>
          </a:p>
          <a:p>
            <a:r>
              <a:rPr lang="en-US" dirty="0" smtClean="0">
                <a:solidFill>
                  <a:schemeClr val="bg1">
                    <a:lumMod val="85000"/>
                  </a:schemeClr>
                </a:solidFill>
              </a:rPr>
              <a:t>Adjourn</a:t>
            </a:r>
            <a:endParaRPr lang="en-US" dirty="0">
              <a:solidFill>
                <a:schemeClr val="bg1">
                  <a:lumMod val="85000"/>
                </a:schemeClr>
              </a:solidFill>
            </a:endParaRPr>
          </a:p>
        </p:txBody>
      </p:sp>
    </p:spTree>
    <p:extLst>
      <p:ext uri="{BB962C8B-B14F-4D97-AF65-F5344CB8AC3E}">
        <p14:creationId xmlns:p14="http://schemas.microsoft.com/office/powerpoint/2010/main" val="20028583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Business/Discussion</a:t>
            </a:r>
            <a:endParaRPr lang="en-US" dirty="0"/>
          </a:p>
        </p:txBody>
      </p:sp>
      <p:sp>
        <p:nvSpPr>
          <p:cNvPr id="3" name="Content Placeholder 2"/>
          <p:cNvSpPr>
            <a:spLocks noGrp="1"/>
          </p:cNvSpPr>
          <p:nvPr>
            <p:ph idx="1"/>
          </p:nvPr>
        </p:nvSpPr>
        <p:spPr/>
        <p:txBody>
          <a:bodyPr/>
          <a:lstStyle/>
          <a:p>
            <a:r>
              <a:rPr lang="en-US" dirty="0" smtClean="0"/>
              <a:t>Any?</a:t>
            </a:r>
            <a:endParaRPr lang="en-US" dirty="0"/>
          </a:p>
        </p:txBody>
      </p:sp>
    </p:spTree>
    <p:extLst>
      <p:ext uri="{BB962C8B-B14F-4D97-AF65-F5344CB8AC3E}">
        <p14:creationId xmlns:p14="http://schemas.microsoft.com/office/powerpoint/2010/main" val="3471710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normAutofit fontScale="70000" lnSpcReduction="20000"/>
          </a:bodyPr>
          <a:lstStyle/>
          <a:p>
            <a:pPr>
              <a:tabLst>
                <a:tab pos="2171700" algn="l"/>
              </a:tabLst>
            </a:pPr>
            <a:r>
              <a:rPr lang="en-US" dirty="0" smtClean="0"/>
              <a:t>0900 – 0905	Roll </a:t>
            </a:r>
            <a:r>
              <a:rPr lang="en-US" dirty="0" smtClean="0"/>
              <a:t>Call</a:t>
            </a:r>
          </a:p>
          <a:p>
            <a:pPr>
              <a:tabLst>
                <a:tab pos="2171700" algn="l"/>
              </a:tabLst>
            </a:pPr>
            <a:r>
              <a:rPr lang="en-US" dirty="0" smtClean="0"/>
              <a:t>0905 – 0915	Review </a:t>
            </a:r>
            <a:r>
              <a:rPr lang="en-US" dirty="0" smtClean="0"/>
              <a:t>Patent Policy</a:t>
            </a:r>
          </a:p>
          <a:p>
            <a:pPr>
              <a:tabLst>
                <a:tab pos="2171700" algn="l"/>
              </a:tabLst>
            </a:pPr>
            <a:r>
              <a:rPr lang="en-US" dirty="0" smtClean="0"/>
              <a:t>0915 – 1030 	Presentation on computing aggregate </a:t>
            </a:r>
            <a:br>
              <a:rPr lang="en-US" dirty="0" smtClean="0"/>
            </a:br>
            <a:r>
              <a:rPr lang="en-US" dirty="0" smtClean="0"/>
              <a:t>	compatibility (Doug Altner)</a:t>
            </a:r>
          </a:p>
          <a:p>
            <a:pPr>
              <a:tabLst>
                <a:tab pos="2171700" algn="l"/>
              </a:tabLst>
            </a:pPr>
            <a:r>
              <a:rPr lang="en-US" dirty="0" smtClean="0"/>
              <a:t>1030 – 1045 	Break</a:t>
            </a:r>
            <a:r>
              <a:rPr lang="en-US" dirty="0" smtClean="0"/>
              <a:t> 	</a:t>
            </a:r>
            <a:endParaRPr lang="en-US" dirty="0" smtClean="0"/>
          </a:p>
          <a:p>
            <a:pPr>
              <a:tabLst>
                <a:tab pos="2171700" algn="l"/>
              </a:tabLst>
            </a:pPr>
            <a:r>
              <a:rPr lang="en-US" dirty="0" smtClean="0"/>
              <a:t>1045 – 1200 	Review of changes and discussion</a:t>
            </a:r>
            <a:endParaRPr lang="en-US" dirty="0" smtClean="0"/>
          </a:p>
          <a:p>
            <a:pPr>
              <a:tabLst>
                <a:tab pos="2171700" algn="l"/>
              </a:tabLst>
            </a:pPr>
            <a:r>
              <a:rPr lang="en-US" dirty="0" smtClean="0"/>
              <a:t>1200 – 1300 	Lunch Break</a:t>
            </a:r>
          </a:p>
          <a:p>
            <a:pPr>
              <a:tabLst>
                <a:tab pos="2171700" algn="l"/>
              </a:tabLst>
            </a:pPr>
            <a:r>
              <a:rPr lang="en-US" dirty="0" smtClean="0"/>
              <a:t>1300 – 1430 	NIEM Presentation (Scott Renner)</a:t>
            </a:r>
          </a:p>
          <a:p>
            <a:pPr>
              <a:tabLst>
                <a:tab pos="2171700" algn="l"/>
              </a:tabLst>
            </a:pPr>
            <a:r>
              <a:rPr lang="en-US" dirty="0" smtClean="0"/>
              <a:t>1430 – 1445 	Break</a:t>
            </a:r>
          </a:p>
          <a:p>
            <a:pPr>
              <a:tabLst>
                <a:tab pos="2171700" algn="l"/>
              </a:tabLst>
            </a:pPr>
            <a:r>
              <a:rPr lang="en-US" dirty="0" smtClean="0"/>
              <a:t>1445 – 1600 	NIEM discussion</a:t>
            </a:r>
            <a:r>
              <a:rPr lang="en-US" dirty="0" smtClean="0"/>
              <a:t> and necessary actions</a:t>
            </a:r>
          </a:p>
          <a:p>
            <a:pPr>
              <a:tabLst>
                <a:tab pos="2171700" algn="l"/>
              </a:tabLst>
            </a:pPr>
            <a:r>
              <a:rPr lang="en-US" dirty="0" smtClean="0"/>
              <a:t>1600 – 1700 	Discussion on changes to the spec and next actions</a:t>
            </a:r>
            <a:endParaRPr lang="en-US" dirty="0" smtClean="0"/>
          </a:p>
          <a:p>
            <a:r>
              <a:rPr lang="en-US" dirty="0" smtClean="0"/>
              <a:t>Adjourn</a:t>
            </a:r>
            <a:endParaRPr lang="en-US" dirty="0"/>
          </a:p>
        </p:txBody>
      </p:sp>
    </p:spTree>
    <p:extLst>
      <p:ext uri="{BB962C8B-B14F-4D97-AF65-F5344CB8AC3E}">
        <p14:creationId xmlns:p14="http://schemas.microsoft.com/office/powerpoint/2010/main" val="20936802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idx="4294967295"/>
          </p:nvPr>
        </p:nvSpPr>
        <p:spPr>
          <a:xfrm>
            <a:off x="304800" y="76200"/>
            <a:ext cx="8610600" cy="990600"/>
          </a:xfrm>
        </p:spPr>
        <p:txBody>
          <a:bodyPr>
            <a:normAutofit fontScale="90000"/>
          </a:bodyPr>
          <a:lstStyle/>
          <a:p>
            <a:r>
              <a:rPr lang="en-US" sz="3200" u="sng" smtClean="0"/>
              <a:t>Highlights of the </a:t>
            </a:r>
            <a:r>
              <a:rPr lang="en-US" sz="3200" i="1" u="sng" smtClean="0"/>
              <a:t>IEEE-SA Standards Board Bylaws</a:t>
            </a:r>
            <a:r>
              <a:rPr lang="en-US" sz="3200" u="sng" smtClean="0"/>
              <a:t> on Patents in Standards</a:t>
            </a:r>
          </a:p>
        </p:txBody>
      </p:sp>
      <p:sp>
        <p:nvSpPr>
          <p:cNvPr id="4099" name="Rectangle 3"/>
          <p:cNvSpPr>
            <a:spLocks noGrp="1" noChangeArrowheads="1"/>
          </p:cNvSpPr>
          <p:nvPr>
            <p:ph type="body" idx="4294967295"/>
          </p:nvPr>
        </p:nvSpPr>
        <p:spPr>
          <a:xfrm>
            <a:off x="76200" y="1295400"/>
            <a:ext cx="8915400" cy="4114800"/>
          </a:xfrm>
        </p:spPr>
        <p:txBody>
          <a:bodyPr>
            <a:normAutofit lnSpcReduction="10000"/>
          </a:bodyPr>
          <a:lstStyle/>
          <a:p>
            <a:pPr lvl="1"/>
            <a:r>
              <a:rPr lang="en-US" sz="2000" b="1" smtClean="0"/>
              <a:t>Enhancing the accessibility, distribution and use of information is a major objective of the IEEE and the IEEE Standards Association (IEEE-SA), limited only by the requirements of viability and professional propriety. </a:t>
            </a:r>
          </a:p>
          <a:p>
            <a:pPr lvl="1"/>
            <a:r>
              <a:rPr lang="en-US" sz="2000" b="1" smtClean="0"/>
              <a:t>To meet this objective and control the use of its good name, the IEEE is obligated to secure copyright ownership of its documents, including its standards and standards-related products. </a:t>
            </a:r>
          </a:p>
          <a:p>
            <a:pPr lvl="1"/>
            <a:r>
              <a:rPr lang="en-US" sz="2000" b="1" smtClean="0"/>
              <a:t>In exercising its rights under copyright, the IEEE-SA recognizes that it is acting in part to serve and protect the interests of its standards participants and participating entities. </a:t>
            </a:r>
          </a:p>
          <a:p>
            <a:pPr lvl="1"/>
            <a:r>
              <a:rPr lang="en-US" sz="2000" b="1" smtClean="0"/>
              <a:t>Fees for the reuse of IEEE standards material are appropriate for contributing to the cost of standards development oversight and original publication, especially where the reuse involves a license to copy, or allows resale, or is of a magnitude that would tend to reduce subscription or other sales income.</a:t>
            </a:r>
            <a:r>
              <a:rPr lang="en-US" sz="1800" smtClean="0"/>
              <a:t> </a:t>
            </a:r>
          </a:p>
        </p:txBody>
      </p:sp>
      <p:sp>
        <p:nvSpPr>
          <p:cNvPr id="4100" name="Rectangle 4"/>
          <p:cNvSpPr>
            <a:spLocks noChangeArrowheads="1"/>
          </p:cNvSpPr>
          <p:nvPr/>
        </p:nvSpPr>
        <p:spPr bwMode="auto">
          <a:xfrm>
            <a:off x="0" y="152400"/>
            <a:ext cx="9144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b="1">
              <a:solidFill>
                <a:srgbClr val="000099"/>
              </a:solidFill>
              <a:latin typeface="Helvetica" pitchFamily="34" charset="0"/>
            </a:endParaRPr>
          </a:p>
        </p:txBody>
      </p:sp>
      <p:sp>
        <p:nvSpPr>
          <p:cNvPr id="4101" name="Rectangle 5"/>
          <p:cNvSpPr>
            <a:spLocks noChangeArrowheads="1"/>
          </p:cNvSpPr>
          <p:nvPr/>
        </p:nvSpPr>
        <p:spPr bwMode="auto">
          <a:xfrm>
            <a:off x="228600" y="1295400"/>
            <a:ext cx="85344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38138" lvl="1" defTabSz="338138" eaLnBrk="0" hangingPunct="0">
              <a:lnSpc>
                <a:spcPct val="80000"/>
              </a:lnSpc>
              <a:spcBef>
                <a:spcPct val="20000"/>
              </a:spcBef>
              <a:buClr>
                <a:srgbClr val="CC3300"/>
              </a:buClr>
              <a:buSzPct val="50000"/>
              <a:buFont typeface="Monotype Sorts" charset="2"/>
              <a:buNone/>
              <a:tabLst>
                <a:tab pos="519113" algn="l"/>
              </a:tabLst>
            </a:pPr>
            <a:endParaRPr lang="en-GB" sz="1700">
              <a:solidFill>
                <a:srgbClr val="000099"/>
              </a:solidFill>
              <a:latin typeface="Arial" pitchFamily="34" charset="0"/>
            </a:endParaRPr>
          </a:p>
        </p:txBody>
      </p:sp>
    </p:spTree>
    <p:extLst>
      <p:ext uri="{BB962C8B-B14F-4D97-AF65-F5344CB8AC3E}">
        <p14:creationId xmlns:p14="http://schemas.microsoft.com/office/powerpoint/2010/main" val="173677067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p:txBody>
          <a:bodyPr/>
          <a:lstStyle/>
          <a:p>
            <a:r>
              <a:rPr lang="en-US" sz="3200" u="sng" smtClean="0"/>
              <a:t>Highlights of the </a:t>
            </a:r>
            <a:r>
              <a:rPr lang="en-US" sz="3200" i="1" u="sng" smtClean="0"/>
              <a:t>IEEE-SA Standards Board Bylaws</a:t>
            </a:r>
            <a:r>
              <a:rPr lang="en-US" sz="3200" u="sng" smtClean="0"/>
              <a:t> on Patents in Standards</a:t>
            </a:r>
          </a:p>
        </p:txBody>
      </p:sp>
      <p:sp>
        <p:nvSpPr>
          <p:cNvPr id="5123" name="Rectangle 3"/>
          <p:cNvSpPr>
            <a:spLocks noGrp="1" noChangeArrowheads="1"/>
          </p:cNvSpPr>
          <p:nvPr>
            <p:ph type="body" idx="4294967295"/>
          </p:nvPr>
        </p:nvSpPr>
        <p:spPr>
          <a:xfrm>
            <a:off x="762000" y="1524000"/>
            <a:ext cx="7772400" cy="4800600"/>
          </a:xfrm>
        </p:spPr>
        <p:txBody>
          <a:bodyPr/>
          <a:lstStyle/>
          <a:p>
            <a:pPr>
              <a:lnSpc>
                <a:spcPct val="80000"/>
              </a:lnSpc>
            </a:pPr>
            <a:r>
              <a:rPr lang="en-US" sz="1800" smtClean="0"/>
              <a:t>The clauses in the Bylaws and Operations Manual consolidate the information that was available from different IEEE-SA policies, documentation, forms, and systems, while outlining clearly the types of contributions and related processes involved in submitting contributions to the IEEE standards development process.  </a:t>
            </a:r>
          </a:p>
          <a:p>
            <a:pPr>
              <a:lnSpc>
                <a:spcPct val="80000"/>
              </a:lnSpc>
            </a:pPr>
            <a:r>
              <a:rPr lang="en-US" sz="1600" b="1" smtClean="0"/>
              <a:t>Supporting materials and FAQs are available at http://standards.ieee.org/IPR/copyrightpolicy.html and http://standards.ieee.org/faqs/copyrightFAQ.html.</a:t>
            </a:r>
            <a:endParaRPr lang="en-US" sz="2800" b="1" smtClean="0"/>
          </a:p>
          <a:p>
            <a:pPr>
              <a:lnSpc>
                <a:spcPct val="80000"/>
              </a:lnSpc>
            </a:pPr>
            <a:r>
              <a:rPr lang="en-US" sz="1800" smtClean="0"/>
              <a:t>The policy addresses:</a:t>
            </a:r>
          </a:p>
          <a:p>
            <a:pPr lvl="1">
              <a:lnSpc>
                <a:spcPct val="80000"/>
              </a:lnSpc>
            </a:pPr>
            <a:r>
              <a:rPr lang="en-US" sz="1600" smtClean="0"/>
              <a:t>a)   Contributions that are previously published and those not previously published</a:t>
            </a:r>
          </a:p>
          <a:p>
            <a:pPr lvl="1">
              <a:lnSpc>
                <a:spcPct val="80000"/>
              </a:lnSpc>
            </a:pPr>
            <a:r>
              <a:rPr lang="en-US" sz="1600" smtClean="0"/>
              <a:t>b)   Copyright ownership of original contributions versus ownership of the compilation (e.g., the draft or approved standard)</a:t>
            </a:r>
          </a:p>
          <a:p>
            <a:pPr lvl="1">
              <a:lnSpc>
                <a:spcPct val="80000"/>
              </a:lnSpc>
            </a:pPr>
            <a:r>
              <a:rPr lang="en-US" sz="1600" smtClean="0"/>
              <a:t>c)   Responsibilities of all participants, including the responsibility to understand and comply with the Copyright Policy</a:t>
            </a:r>
          </a:p>
          <a:p>
            <a:pPr lvl="1">
              <a:lnSpc>
                <a:spcPct val="80000"/>
              </a:lnSpc>
            </a:pPr>
            <a:r>
              <a:rPr lang="en-US" sz="1600" smtClean="0"/>
              <a:t>d)   A clear explanation of what rights are granted to the IEEE when a contribution is submitted and the rights that the IEEE has once the standard is approved </a:t>
            </a:r>
          </a:p>
          <a:p>
            <a:pPr>
              <a:lnSpc>
                <a:spcPct val="80000"/>
              </a:lnSpc>
            </a:pPr>
            <a:r>
              <a:rPr lang="en-US" sz="1800" smtClean="0"/>
              <a:t>If you have any questions about the Copyright Policy, please contact Dave Ringle, Manager, IEEE-SA Governance, Policy and Procedures, at d.ringle@ieee.org.</a:t>
            </a:r>
          </a:p>
          <a:p>
            <a:pPr>
              <a:lnSpc>
                <a:spcPct val="80000"/>
              </a:lnSpc>
              <a:buFont typeface="Monotype Sorts" charset="2"/>
              <a:buNone/>
            </a:pPr>
            <a:endParaRPr lang="en-US" sz="1800" smtClean="0"/>
          </a:p>
        </p:txBody>
      </p:sp>
    </p:spTree>
    <p:extLst>
      <p:ext uri="{BB962C8B-B14F-4D97-AF65-F5344CB8AC3E}">
        <p14:creationId xmlns:p14="http://schemas.microsoft.com/office/powerpoint/2010/main" val="20713480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0"/>
            <a:ext cx="7772400" cy="762000"/>
          </a:xfrm>
        </p:spPr>
        <p:txBody>
          <a:bodyPr lIns="90487" tIns="44450" rIns="90487" bIns="44450"/>
          <a:lstStyle/>
          <a:p>
            <a:r>
              <a:rPr lang="en-US" sz="3200" u="sng" smtClean="0"/>
              <a:t>Patent Advice</a:t>
            </a:r>
          </a:p>
        </p:txBody>
      </p:sp>
      <p:sp>
        <p:nvSpPr>
          <p:cNvPr id="6147" name="Rectangle 3"/>
          <p:cNvSpPr>
            <a:spLocks noGrp="1" noChangeArrowheads="1"/>
          </p:cNvSpPr>
          <p:nvPr>
            <p:ph type="body" idx="4294967295"/>
          </p:nvPr>
        </p:nvSpPr>
        <p:spPr>
          <a:xfrm>
            <a:off x="0" y="728663"/>
            <a:ext cx="8991600" cy="5943600"/>
          </a:xfrm>
        </p:spPr>
        <p:txBody>
          <a:bodyPr lIns="90487" tIns="44450" rIns="90487" bIns="44450"/>
          <a:lstStyle/>
          <a:p>
            <a:pPr lvl="1">
              <a:spcAft>
                <a:spcPct val="30000"/>
              </a:spcAft>
            </a:pPr>
            <a:r>
              <a:rPr lang="en-US" sz="2000" smtClean="0"/>
              <a:t>The IEEE’s patent policy is consistent with the ANSI patent policy and is described in Clause 6 of the </a:t>
            </a:r>
            <a:r>
              <a:rPr lang="en-US" sz="2000" i="1" smtClean="0"/>
              <a:t>IEEE-SA Standards Board Bylaws</a:t>
            </a:r>
            <a:r>
              <a:rPr lang="en-US" sz="2000" smtClean="0"/>
              <a:t>;</a:t>
            </a:r>
          </a:p>
          <a:p>
            <a:pPr lvl="1">
              <a:spcAft>
                <a:spcPct val="30000"/>
              </a:spcAft>
            </a:pPr>
            <a:r>
              <a:rPr lang="en-US" sz="2000" smtClean="0"/>
              <a:t>Early identification of patent claims which may be essential for the use of standards under development is encouraged; </a:t>
            </a:r>
          </a:p>
          <a:p>
            <a:pPr lvl="1">
              <a:spcAft>
                <a:spcPct val="30000"/>
              </a:spcAft>
            </a:pPr>
            <a:r>
              <a:rPr lang="en-US" sz="20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r>
              <a:rPr lang="en-US" smtClean="0"/>
              <a:t/>
            </a:r>
            <a:br>
              <a:rPr lang="en-US" smtClean="0"/>
            </a:br>
            <a:endParaRPr lang="en-US" smtClean="0"/>
          </a:p>
          <a:p>
            <a:pPr lvl="1">
              <a:spcAft>
                <a:spcPct val="30000"/>
              </a:spcAft>
            </a:pPr>
            <a:r>
              <a:rPr lang="en-US" smtClean="0">
                <a:solidFill>
                  <a:srgbClr val="008000"/>
                </a:solidFill>
              </a:rPr>
              <a:t>Does anyone have any knowledge of any patent claims related to this working group?</a:t>
            </a:r>
          </a:p>
        </p:txBody>
      </p:sp>
      <p:sp>
        <p:nvSpPr>
          <p:cNvPr id="6148" name="Rectangle 4"/>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pitchFamily="34" charset="0"/>
            </a:endParaRPr>
          </a:p>
        </p:txBody>
      </p:sp>
      <p:sp>
        <p:nvSpPr>
          <p:cNvPr id="6149" name="Rectangle 5"/>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2"/>
              <a:buChar char="l"/>
            </a:pPr>
            <a:endParaRPr lang="en-GB" sz="1800">
              <a:solidFill>
                <a:srgbClr val="000099"/>
              </a:solidFill>
              <a:latin typeface="Arial" pitchFamily="34" charset="0"/>
            </a:endParaRPr>
          </a:p>
        </p:txBody>
      </p:sp>
    </p:spTree>
    <p:extLst>
      <p:ext uri="{BB962C8B-B14F-4D97-AF65-F5344CB8AC3E}">
        <p14:creationId xmlns:p14="http://schemas.microsoft.com/office/powerpoint/2010/main" val="325811885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normAutofit fontScale="70000" lnSpcReduction="20000"/>
          </a:bodyPr>
          <a:lstStyle/>
          <a:p>
            <a:pPr>
              <a:tabLst>
                <a:tab pos="2171700" algn="l"/>
              </a:tabLst>
            </a:pPr>
            <a:r>
              <a:rPr lang="en-US" dirty="0" smtClean="0">
                <a:solidFill>
                  <a:schemeClr val="bg1">
                    <a:lumMod val="85000"/>
                  </a:schemeClr>
                </a:solidFill>
              </a:rPr>
              <a:t>0900 – 0905	Roll </a:t>
            </a:r>
            <a:r>
              <a:rPr lang="en-US" dirty="0" smtClean="0">
                <a:solidFill>
                  <a:schemeClr val="bg1">
                    <a:lumMod val="85000"/>
                  </a:schemeClr>
                </a:solidFill>
              </a:rPr>
              <a:t>Call</a:t>
            </a:r>
          </a:p>
          <a:p>
            <a:pPr>
              <a:tabLst>
                <a:tab pos="2171700" algn="l"/>
              </a:tabLst>
            </a:pPr>
            <a:r>
              <a:rPr lang="en-US" dirty="0" smtClean="0">
                <a:solidFill>
                  <a:schemeClr val="bg1">
                    <a:lumMod val="85000"/>
                  </a:schemeClr>
                </a:solidFill>
              </a:rPr>
              <a:t>0905 – 0915	Review </a:t>
            </a:r>
            <a:r>
              <a:rPr lang="en-US" dirty="0" smtClean="0">
                <a:solidFill>
                  <a:schemeClr val="bg1">
                    <a:lumMod val="85000"/>
                  </a:schemeClr>
                </a:solidFill>
              </a:rPr>
              <a:t>Patent Policy</a:t>
            </a:r>
          </a:p>
          <a:p>
            <a:pPr>
              <a:tabLst>
                <a:tab pos="2171700" algn="l"/>
              </a:tabLst>
            </a:pPr>
            <a:r>
              <a:rPr lang="en-US" dirty="0" smtClean="0"/>
              <a:t>0915 – 1030 	Presentation on computing aggregate </a:t>
            </a:r>
            <a:br>
              <a:rPr lang="en-US" dirty="0" smtClean="0"/>
            </a:br>
            <a:r>
              <a:rPr lang="en-US" dirty="0" smtClean="0"/>
              <a:t>	compatibility (Doug Altner)</a:t>
            </a:r>
          </a:p>
          <a:p>
            <a:pPr>
              <a:tabLst>
                <a:tab pos="2171700" algn="l"/>
              </a:tabLst>
            </a:pPr>
            <a:r>
              <a:rPr lang="en-US" dirty="0" smtClean="0">
                <a:solidFill>
                  <a:schemeClr val="bg1">
                    <a:lumMod val="85000"/>
                  </a:schemeClr>
                </a:solidFill>
              </a:rPr>
              <a:t>1030 – 1045 	Break</a:t>
            </a:r>
            <a:r>
              <a:rPr lang="en-US" dirty="0" smtClean="0">
                <a:solidFill>
                  <a:schemeClr val="bg1">
                    <a:lumMod val="85000"/>
                  </a:schemeClr>
                </a:solidFill>
              </a:rPr>
              <a:t> 	</a:t>
            </a:r>
            <a:endParaRPr lang="en-US" dirty="0" smtClean="0">
              <a:solidFill>
                <a:schemeClr val="bg1">
                  <a:lumMod val="85000"/>
                </a:schemeClr>
              </a:solidFill>
            </a:endParaRPr>
          </a:p>
          <a:p>
            <a:pPr>
              <a:tabLst>
                <a:tab pos="2171700" algn="l"/>
              </a:tabLst>
            </a:pPr>
            <a:r>
              <a:rPr lang="en-US" dirty="0" smtClean="0">
                <a:solidFill>
                  <a:schemeClr val="bg1">
                    <a:lumMod val="85000"/>
                  </a:schemeClr>
                </a:solidFill>
              </a:rPr>
              <a:t>1045 – 1200 	Review of changes and discussion</a:t>
            </a:r>
            <a:endParaRPr lang="en-US" dirty="0" smtClean="0">
              <a:solidFill>
                <a:schemeClr val="bg1">
                  <a:lumMod val="85000"/>
                </a:schemeClr>
              </a:solidFill>
            </a:endParaRPr>
          </a:p>
          <a:p>
            <a:pPr>
              <a:tabLst>
                <a:tab pos="2171700" algn="l"/>
              </a:tabLst>
            </a:pPr>
            <a:r>
              <a:rPr lang="en-US" dirty="0" smtClean="0">
                <a:solidFill>
                  <a:schemeClr val="bg1">
                    <a:lumMod val="85000"/>
                  </a:schemeClr>
                </a:solidFill>
              </a:rPr>
              <a:t>1200 – 1300 	Lunch Break</a:t>
            </a:r>
          </a:p>
          <a:p>
            <a:pPr>
              <a:tabLst>
                <a:tab pos="2171700" algn="l"/>
              </a:tabLst>
            </a:pPr>
            <a:r>
              <a:rPr lang="en-US" dirty="0" smtClean="0">
                <a:solidFill>
                  <a:schemeClr val="bg1">
                    <a:lumMod val="85000"/>
                  </a:schemeClr>
                </a:solidFill>
              </a:rPr>
              <a:t>1300 – 1430 	NIEM Presentation (Scott Renner)</a:t>
            </a:r>
          </a:p>
          <a:p>
            <a:pPr>
              <a:tabLst>
                <a:tab pos="2171700" algn="l"/>
              </a:tabLst>
            </a:pPr>
            <a:r>
              <a:rPr lang="en-US" dirty="0" smtClean="0">
                <a:solidFill>
                  <a:schemeClr val="bg1">
                    <a:lumMod val="85000"/>
                  </a:schemeClr>
                </a:solidFill>
              </a:rPr>
              <a:t>1430 – 1445 	Break</a:t>
            </a:r>
          </a:p>
          <a:p>
            <a:pPr>
              <a:tabLst>
                <a:tab pos="2171700" algn="l"/>
              </a:tabLst>
            </a:pPr>
            <a:r>
              <a:rPr lang="en-US" dirty="0" smtClean="0">
                <a:solidFill>
                  <a:schemeClr val="bg1">
                    <a:lumMod val="85000"/>
                  </a:schemeClr>
                </a:solidFill>
              </a:rPr>
              <a:t>1445 – 1600 	NIEM discussion</a:t>
            </a:r>
            <a:r>
              <a:rPr lang="en-US" dirty="0" smtClean="0">
                <a:solidFill>
                  <a:schemeClr val="bg1">
                    <a:lumMod val="85000"/>
                  </a:schemeClr>
                </a:solidFill>
              </a:rPr>
              <a:t> and necessary actions</a:t>
            </a:r>
          </a:p>
          <a:p>
            <a:pPr>
              <a:tabLst>
                <a:tab pos="2171700" algn="l"/>
              </a:tabLst>
            </a:pPr>
            <a:r>
              <a:rPr lang="en-US" dirty="0" smtClean="0">
                <a:solidFill>
                  <a:schemeClr val="bg1">
                    <a:lumMod val="85000"/>
                  </a:schemeClr>
                </a:solidFill>
              </a:rPr>
              <a:t>1600 – 1700 	Discussion on changes to the spec and next actions</a:t>
            </a:r>
            <a:endParaRPr lang="en-US" dirty="0" smtClean="0">
              <a:solidFill>
                <a:schemeClr val="bg1">
                  <a:lumMod val="85000"/>
                </a:schemeClr>
              </a:solidFill>
            </a:endParaRPr>
          </a:p>
          <a:p>
            <a:r>
              <a:rPr lang="en-US" dirty="0" smtClean="0">
                <a:solidFill>
                  <a:schemeClr val="bg1">
                    <a:lumMod val="85000"/>
                  </a:schemeClr>
                </a:solidFill>
              </a:rPr>
              <a:t>Adjourn</a:t>
            </a:r>
            <a:endParaRPr lang="en-US" dirty="0">
              <a:solidFill>
                <a:schemeClr val="bg1">
                  <a:lumMod val="85000"/>
                </a:schemeClr>
              </a:solidFill>
            </a:endParaRPr>
          </a:p>
        </p:txBody>
      </p:sp>
    </p:spTree>
    <p:extLst>
      <p:ext uri="{BB962C8B-B14F-4D97-AF65-F5344CB8AC3E}">
        <p14:creationId xmlns:p14="http://schemas.microsoft.com/office/powerpoint/2010/main" val="25168317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normAutofit fontScale="70000" lnSpcReduction="20000"/>
          </a:bodyPr>
          <a:lstStyle/>
          <a:p>
            <a:pPr>
              <a:tabLst>
                <a:tab pos="2171700" algn="l"/>
              </a:tabLst>
            </a:pPr>
            <a:r>
              <a:rPr lang="en-US" dirty="0" smtClean="0">
                <a:solidFill>
                  <a:schemeClr val="bg1">
                    <a:lumMod val="85000"/>
                  </a:schemeClr>
                </a:solidFill>
              </a:rPr>
              <a:t>0900 – 0905	Roll </a:t>
            </a:r>
            <a:r>
              <a:rPr lang="en-US" dirty="0" smtClean="0">
                <a:solidFill>
                  <a:schemeClr val="bg1">
                    <a:lumMod val="85000"/>
                  </a:schemeClr>
                </a:solidFill>
              </a:rPr>
              <a:t>Call</a:t>
            </a:r>
          </a:p>
          <a:p>
            <a:pPr>
              <a:tabLst>
                <a:tab pos="2171700" algn="l"/>
              </a:tabLst>
            </a:pPr>
            <a:r>
              <a:rPr lang="en-US" dirty="0" smtClean="0">
                <a:solidFill>
                  <a:schemeClr val="bg1">
                    <a:lumMod val="85000"/>
                  </a:schemeClr>
                </a:solidFill>
              </a:rPr>
              <a:t>0905 – 0915	Review </a:t>
            </a:r>
            <a:r>
              <a:rPr lang="en-US" dirty="0" smtClean="0">
                <a:solidFill>
                  <a:schemeClr val="bg1">
                    <a:lumMod val="85000"/>
                  </a:schemeClr>
                </a:solidFill>
              </a:rPr>
              <a:t>Patent Policy</a:t>
            </a:r>
          </a:p>
          <a:p>
            <a:pPr>
              <a:tabLst>
                <a:tab pos="2171700" algn="l"/>
              </a:tabLst>
            </a:pPr>
            <a:r>
              <a:rPr lang="en-US" dirty="0" smtClean="0">
                <a:solidFill>
                  <a:schemeClr val="bg1">
                    <a:lumMod val="85000"/>
                  </a:schemeClr>
                </a:solidFill>
              </a:rPr>
              <a:t>0915 – 1030 	Presentation on computing aggregate </a:t>
            </a:r>
            <a:br>
              <a:rPr lang="en-US" dirty="0" smtClean="0">
                <a:solidFill>
                  <a:schemeClr val="bg1">
                    <a:lumMod val="85000"/>
                  </a:schemeClr>
                </a:solidFill>
              </a:rPr>
            </a:br>
            <a:r>
              <a:rPr lang="en-US" dirty="0" smtClean="0">
                <a:solidFill>
                  <a:schemeClr val="bg1">
                    <a:lumMod val="85000"/>
                  </a:schemeClr>
                </a:solidFill>
              </a:rPr>
              <a:t>	compatibility (Doug Altner)</a:t>
            </a:r>
          </a:p>
          <a:p>
            <a:pPr>
              <a:tabLst>
                <a:tab pos="2171700" algn="l"/>
              </a:tabLst>
            </a:pPr>
            <a:r>
              <a:rPr lang="en-US" dirty="0" smtClean="0">
                <a:solidFill>
                  <a:schemeClr val="bg1">
                    <a:lumMod val="85000"/>
                  </a:schemeClr>
                </a:solidFill>
              </a:rPr>
              <a:t>1030 – 1045 	Break</a:t>
            </a:r>
            <a:r>
              <a:rPr lang="en-US" dirty="0" smtClean="0">
                <a:solidFill>
                  <a:schemeClr val="bg1">
                    <a:lumMod val="85000"/>
                  </a:schemeClr>
                </a:solidFill>
              </a:rPr>
              <a:t> </a:t>
            </a:r>
            <a:r>
              <a:rPr lang="en-US" dirty="0" smtClean="0"/>
              <a:t>	</a:t>
            </a:r>
            <a:endParaRPr lang="en-US" dirty="0" smtClean="0"/>
          </a:p>
          <a:p>
            <a:pPr>
              <a:tabLst>
                <a:tab pos="2171700" algn="l"/>
              </a:tabLst>
            </a:pPr>
            <a:r>
              <a:rPr lang="en-US" dirty="0" smtClean="0"/>
              <a:t>1045 – 1200 	Review of changes and discussion</a:t>
            </a:r>
            <a:endParaRPr lang="en-US" dirty="0" smtClean="0"/>
          </a:p>
          <a:p>
            <a:pPr>
              <a:tabLst>
                <a:tab pos="2171700" algn="l"/>
              </a:tabLst>
            </a:pPr>
            <a:r>
              <a:rPr lang="en-US" dirty="0" smtClean="0">
                <a:solidFill>
                  <a:schemeClr val="bg1">
                    <a:lumMod val="85000"/>
                  </a:schemeClr>
                </a:solidFill>
              </a:rPr>
              <a:t>1200 – 1300 	Lunch Break</a:t>
            </a:r>
          </a:p>
          <a:p>
            <a:pPr>
              <a:tabLst>
                <a:tab pos="2171700" algn="l"/>
              </a:tabLst>
            </a:pPr>
            <a:r>
              <a:rPr lang="en-US" dirty="0" smtClean="0">
                <a:solidFill>
                  <a:schemeClr val="bg1">
                    <a:lumMod val="85000"/>
                  </a:schemeClr>
                </a:solidFill>
              </a:rPr>
              <a:t>1300 – 1430 	NIEM Presentation (Scott Renner)</a:t>
            </a:r>
          </a:p>
          <a:p>
            <a:pPr>
              <a:tabLst>
                <a:tab pos="2171700" algn="l"/>
              </a:tabLst>
            </a:pPr>
            <a:r>
              <a:rPr lang="en-US" dirty="0" smtClean="0">
                <a:solidFill>
                  <a:schemeClr val="bg1">
                    <a:lumMod val="85000"/>
                  </a:schemeClr>
                </a:solidFill>
              </a:rPr>
              <a:t>1430 – 1445 	Break</a:t>
            </a:r>
          </a:p>
          <a:p>
            <a:pPr>
              <a:tabLst>
                <a:tab pos="2171700" algn="l"/>
              </a:tabLst>
            </a:pPr>
            <a:r>
              <a:rPr lang="en-US" dirty="0" smtClean="0">
                <a:solidFill>
                  <a:schemeClr val="bg1">
                    <a:lumMod val="85000"/>
                  </a:schemeClr>
                </a:solidFill>
              </a:rPr>
              <a:t>1445 – 1600 	NIEM discussion</a:t>
            </a:r>
            <a:r>
              <a:rPr lang="en-US" dirty="0" smtClean="0">
                <a:solidFill>
                  <a:schemeClr val="bg1">
                    <a:lumMod val="85000"/>
                  </a:schemeClr>
                </a:solidFill>
              </a:rPr>
              <a:t> and necessary actions</a:t>
            </a:r>
          </a:p>
          <a:p>
            <a:pPr>
              <a:tabLst>
                <a:tab pos="2171700" algn="l"/>
              </a:tabLst>
            </a:pPr>
            <a:r>
              <a:rPr lang="en-US" dirty="0" smtClean="0">
                <a:solidFill>
                  <a:schemeClr val="bg1">
                    <a:lumMod val="85000"/>
                  </a:schemeClr>
                </a:solidFill>
              </a:rPr>
              <a:t>1600 – 1700 	Discussion on changes to the spec and next actions</a:t>
            </a:r>
            <a:endParaRPr lang="en-US" dirty="0" smtClean="0">
              <a:solidFill>
                <a:schemeClr val="bg1">
                  <a:lumMod val="85000"/>
                </a:schemeClr>
              </a:solidFill>
            </a:endParaRPr>
          </a:p>
          <a:p>
            <a:r>
              <a:rPr lang="en-US" dirty="0" smtClean="0">
                <a:solidFill>
                  <a:schemeClr val="bg1">
                    <a:lumMod val="85000"/>
                  </a:schemeClr>
                </a:solidFill>
              </a:rPr>
              <a:t>Adjourn</a:t>
            </a:r>
            <a:endParaRPr lang="en-US" dirty="0">
              <a:solidFill>
                <a:schemeClr val="bg1">
                  <a:lumMod val="85000"/>
                </a:schemeClr>
              </a:solidFill>
            </a:endParaRPr>
          </a:p>
        </p:txBody>
      </p:sp>
    </p:spTree>
    <p:extLst>
      <p:ext uri="{BB962C8B-B14F-4D97-AF65-F5344CB8AC3E}">
        <p14:creationId xmlns:p14="http://schemas.microsoft.com/office/powerpoint/2010/main" val="7686684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normAutofit fontScale="70000" lnSpcReduction="20000"/>
          </a:bodyPr>
          <a:lstStyle/>
          <a:p>
            <a:pPr>
              <a:tabLst>
                <a:tab pos="2171700" algn="l"/>
              </a:tabLst>
            </a:pPr>
            <a:r>
              <a:rPr lang="en-US" dirty="0" smtClean="0">
                <a:solidFill>
                  <a:schemeClr val="bg1">
                    <a:lumMod val="85000"/>
                  </a:schemeClr>
                </a:solidFill>
              </a:rPr>
              <a:t>0900 – 0905	Roll </a:t>
            </a:r>
            <a:r>
              <a:rPr lang="en-US" dirty="0" smtClean="0">
                <a:solidFill>
                  <a:schemeClr val="bg1">
                    <a:lumMod val="85000"/>
                  </a:schemeClr>
                </a:solidFill>
              </a:rPr>
              <a:t>Call</a:t>
            </a:r>
          </a:p>
          <a:p>
            <a:pPr>
              <a:tabLst>
                <a:tab pos="2171700" algn="l"/>
              </a:tabLst>
            </a:pPr>
            <a:r>
              <a:rPr lang="en-US" dirty="0" smtClean="0">
                <a:solidFill>
                  <a:schemeClr val="bg1">
                    <a:lumMod val="85000"/>
                  </a:schemeClr>
                </a:solidFill>
              </a:rPr>
              <a:t>0905 – 0915	Review </a:t>
            </a:r>
            <a:r>
              <a:rPr lang="en-US" dirty="0" smtClean="0">
                <a:solidFill>
                  <a:schemeClr val="bg1">
                    <a:lumMod val="85000"/>
                  </a:schemeClr>
                </a:solidFill>
              </a:rPr>
              <a:t>Patent Policy</a:t>
            </a:r>
          </a:p>
          <a:p>
            <a:pPr>
              <a:tabLst>
                <a:tab pos="2171700" algn="l"/>
              </a:tabLst>
            </a:pPr>
            <a:r>
              <a:rPr lang="en-US" dirty="0" smtClean="0">
                <a:solidFill>
                  <a:schemeClr val="bg1">
                    <a:lumMod val="85000"/>
                  </a:schemeClr>
                </a:solidFill>
              </a:rPr>
              <a:t>0915 – 1030 	Presentation on computing aggregate </a:t>
            </a:r>
            <a:br>
              <a:rPr lang="en-US" dirty="0" smtClean="0">
                <a:solidFill>
                  <a:schemeClr val="bg1">
                    <a:lumMod val="85000"/>
                  </a:schemeClr>
                </a:solidFill>
              </a:rPr>
            </a:br>
            <a:r>
              <a:rPr lang="en-US" dirty="0" smtClean="0">
                <a:solidFill>
                  <a:schemeClr val="bg1">
                    <a:lumMod val="85000"/>
                  </a:schemeClr>
                </a:solidFill>
              </a:rPr>
              <a:t>	compatibility (Doug Altner)</a:t>
            </a:r>
          </a:p>
          <a:p>
            <a:pPr>
              <a:tabLst>
                <a:tab pos="2171700" algn="l"/>
              </a:tabLst>
            </a:pPr>
            <a:r>
              <a:rPr lang="en-US" dirty="0" smtClean="0">
                <a:solidFill>
                  <a:schemeClr val="bg1">
                    <a:lumMod val="85000"/>
                  </a:schemeClr>
                </a:solidFill>
              </a:rPr>
              <a:t>1030 – 1045 	Break</a:t>
            </a:r>
            <a:r>
              <a:rPr lang="en-US" dirty="0" smtClean="0">
                <a:solidFill>
                  <a:schemeClr val="bg1">
                    <a:lumMod val="85000"/>
                  </a:schemeClr>
                </a:solidFill>
              </a:rPr>
              <a:t> 	</a:t>
            </a:r>
            <a:endParaRPr lang="en-US" dirty="0" smtClean="0">
              <a:solidFill>
                <a:schemeClr val="bg1">
                  <a:lumMod val="85000"/>
                </a:schemeClr>
              </a:solidFill>
            </a:endParaRPr>
          </a:p>
          <a:p>
            <a:pPr>
              <a:tabLst>
                <a:tab pos="2171700" algn="l"/>
              </a:tabLst>
            </a:pPr>
            <a:r>
              <a:rPr lang="en-US" dirty="0" smtClean="0">
                <a:solidFill>
                  <a:schemeClr val="bg1">
                    <a:lumMod val="85000"/>
                  </a:schemeClr>
                </a:solidFill>
              </a:rPr>
              <a:t>1045 – 1200 	Review of changes and discussion</a:t>
            </a:r>
            <a:endParaRPr lang="en-US" dirty="0" smtClean="0">
              <a:solidFill>
                <a:schemeClr val="bg1">
                  <a:lumMod val="85000"/>
                </a:schemeClr>
              </a:solidFill>
            </a:endParaRPr>
          </a:p>
          <a:p>
            <a:pPr>
              <a:tabLst>
                <a:tab pos="2171700" algn="l"/>
              </a:tabLst>
            </a:pPr>
            <a:r>
              <a:rPr lang="en-US" dirty="0" smtClean="0">
                <a:solidFill>
                  <a:schemeClr val="bg1">
                    <a:lumMod val="85000"/>
                  </a:schemeClr>
                </a:solidFill>
              </a:rPr>
              <a:t>1200 – 1300 	Lunch Break</a:t>
            </a:r>
          </a:p>
          <a:p>
            <a:pPr>
              <a:tabLst>
                <a:tab pos="2171700" algn="l"/>
              </a:tabLst>
            </a:pPr>
            <a:r>
              <a:rPr lang="en-US" dirty="0" smtClean="0"/>
              <a:t>1300 – 1430 	NIEM Presentation (Scott Renner)</a:t>
            </a:r>
          </a:p>
          <a:p>
            <a:pPr>
              <a:tabLst>
                <a:tab pos="2171700" algn="l"/>
              </a:tabLst>
            </a:pPr>
            <a:r>
              <a:rPr lang="en-US" dirty="0" smtClean="0">
                <a:solidFill>
                  <a:schemeClr val="bg1">
                    <a:lumMod val="85000"/>
                  </a:schemeClr>
                </a:solidFill>
              </a:rPr>
              <a:t>1430 – 1445 	Break</a:t>
            </a:r>
          </a:p>
          <a:p>
            <a:pPr>
              <a:tabLst>
                <a:tab pos="2171700" algn="l"/>
              </a:tabLst>
            </a:pPr>
            <a:r>
              <a:rPr lang="en-US" dirty="0" smtClean="0">
                <a:solidFill>
                  <a:schemeClr val="bg1">
                    <a:lumMod val="85000"/>
                  </a:schemeClr>
                </a:solidFill>
              </a:rPr>
              <a:t>1445 – 1600 	NIEM discussion</a:t>
            </a:r>
            <a:r>
              <a:rPr lang="en-US" dirty="0" smtClean="0">
                <a:solidFill>
                  <a:schemeClr val="bg1">
                    <a:lumMod val="85000"/>
                  </a:schemeClr>
                </a:solidFill>
              </a:rPr>
              <a:t> and necessary actions</a:t>
            </a:r>
          </a:p>
          <a:p>
            <a:pPr>
              <a:tabLst>
                <a:tab pos="2171700" algn="l"/>
              </a:tabLst>
            </a:pPr>
            <a:r>
              <a:rPr lang="en-US" dirty="0" smtClean="0">
                <a:solidFill>
                  <a:schemeClr val="bg1">
                    <a:lumMod val="85000"/>
                  </a:schemeClr>
                </a:solidFill>
              </a:rPr>
              <a:t>1600 – 1700 	Discussion on changes to the spec and next actions</a:t>
            </a:r>
            <a:endParaRPr lang="en-US" dirty="0" smtClean="0">
              <a:solidFill>
                <a:schemeClr val="bg1">
                  <a:lumMod val="85000"/>
                </a:schemeClr>
              </a:solidFill>
            </a:endParaRPr>
          </a:p>
          <a:p>
            <a:r>
              <a:rPr lang="en-US" dirty="0" smtClean="0">
                <a:solidFill>
                  <a:schemeClr val="bg1">
                    <a:lumMod val="85000"/>
                  </a:schemeClr>
                </a:solidFill>
              </a:rPr>
              <a:t>Adjourn</a:t>
            </a:r>
            <a:endParaRPr lang="en-US" dirty="0">
              <a:solidFill>
                <a:schemeClr val="bg1">
                  <a:lumMod val="85000"/>
                </a:schemeClr>
              </a:solidFill>
            </a:endParaRPr>
          </a:p>
        </p:txBody>
      </p:sp>
    </p:spTree>
    <p:extLst>
      <p:ext uri="{BB962C8B-B14F-4D97-AF65-F5344CB8AC3E}">
        <p14:creationId xmlns:p14="http://schemas.microsoft.com/office/powerpoint/2010/main" val="1057981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normAutofit fontScale="70000" lnSpcReduction="20000"/>
          </a:bodyPr>
          <a:lstStyle/>
          <a:p>
            <a:pPr>
              <a:tabLst>
                <a:tab pos="2171700" algn="l"/>
              </a:tabLst>
            </a:pPr>
            <a:r>
              <a:rPr lang="en-US" dirty="0" smtClean="0">
                <a:solidFill>
                  <a:schemeClr val="bg1">
                    <a:lumMod val="85000"/>
                  </a:schemeClr>
                </a:solidFill>
              </a:rPr>
              <a:t>0900 – 0905	Roll </a:t>
            </a:r>
            <a:r>
              <a:rPr lang="en-US" dirty="0" smtClean="0">
                <a:solidFill>
                  <a:schemeClr val="bg1">
                    <a:lumMod val="85000"/>
                  </a:schemeClr>
                </a:solidFill>
              </a:rPr>
              <a:t>Call</a:t>
            </a:r>
          </a:p>
          <a:p>
            <a:pPr>
              <a:tabLst>
                <a:tab pos="2171700" algn="l"/>
              </a:tabLst>
            </a:pPr>
            <a:r>
              <a:rPr lang="en-US" dirty="0" smtClean="0">
                <a:solidFill>
                  <a:schemeClr val="bg1">
                    <a:lumMod val="85000"/>
                  </a:schemeClr>
                </a:solidFill>
              </a:rPr>
              <a:t>0905 – 0915	Review </a:t>
            </a:r>
            <a:r>
              <a:rPr lang="en-US" dirty="0" smtClean="0">
                <a:solidFill>
                  <a:schemeClr val="bg1">
                    <a:lumMod val="85000"/>
                  </a:schemeClr>
                </a:solidFill>
              </a:rPr>
              <a:t>Patent Policy</a:t>
            </a:r>
          </a:p>
          <a:p>
            <a:pPr>
              <a:tabLst>
                <a:tab pos="2171700" algn="l"/>
              </a:tabLst>
            </a:pPr>
            <a:r>
              <a:rPr lang="en-US" dirty="0" smtClean="0">
                <a:solidFill>
                  <a:schemeClr val="bg1">
                    <a:lumMod val="85000"/>
                  </a:schemeClr>
                </a:solidFill>
              </a:rPr>
              <a:t>0915 – 1030 	Presentation on computing aggregate </a:t>
            </a:r>
            <a:br>
              <a:rPr lang="en-US" dirty="0" smtClean="0">
                <a:solidFill>
                  <a:schemeClr val="bg1">
                    <a:lumMod val="85000"/>
                  </a:schemeClr>
                </a:solidFill>
              </a:rPr>
            </a:br>
            <a:r>
              <a:rPr lang="en-US" dirty="0" smtClean="0">
                <a:solidFill>
                  <a:schemeClr val="bg1">
                    <a:lumMod val="85000"/>
                  </a:schemeClr>
                </a:solidFill>
              </a:rPr>
              <a:t>	compatibility (Doug Altner)</a:t>
            </a:r>
          </a:p>
          <a:p>
            <a:pPr>
              <a:tabLst>
                <a:tab pos="2171700" algn="l"/>
              </a:tabLst>
            </a:pPr>
            <a:r>
              <a:rPr lang="en-US" dirty="0" smtClean="0">
                <a:solidFill>
                  <a:schemeClr val="bg1">
                    <a:lumMod val="85000"/>
                  </a:schemeClr>
                </a:solidFill>
              </a:rPr>
              <a:t>1030 – 1045 	Break</a:t>
            </a:r>
            <a:r>
              <a:rPr lang="en-US" dirty="0" smtClean="0">
                <a:solidFill>
                  <a:schemeClr val="bg1">
                    <a:lumMod val="85000"/>
                  </a:schemeClr>
                </a:solidFill>
              </a:rPr>
              <a:t> 	</a:t>
            </a:r>
            <a:endParaRPr lang="en-US" dirty="0" smtClean="0">
              <a:solidFill>
                <a:schemeClr val="bg1">
                  <a:lumMod val="85000"/>
                </a:schemeClr>
              </a:solidFill>
            </a:endParaRPr>
          </a:p>
          <a:p>
            <a:pPr>
              <a:tabLst>
                <a:tab pos="2171700" algn="l"/>
              </a:tabLst>
            </a:pPr>
            <a:r>
              <a:rPr lang="en-US" dirty="0" smtClean="0">
                <a:solidFill>
                  <a:schemeClr val="bg1">
                    <a:lumMod val="85000"/>
                  </a:schemeClr>
                </a:solidFill>
              </a:rPr>
              <a:t>1045 – 1200 	Review of changes and discussion</a:t>
            </a:r>
            <a:endParaRPr lang="en-US" dirty="0" smtClean="0">
              <a:solidFill>
                <a:schemeClr val="bg1">
                  <a:lumMod val="85000"/>
                </a:schemeClr>
              </a:solidFill>
            </a:endParaRPr>
          </a:p>
          <a:p>
            <a:pPr>
              <a:tabLst>
                <a:tab pos="2171700" algn="l"/>
              </a:tabLst>
            </a:pPr>
            <a:r>
              <a:rPr lang="en-US" dirty="0" smtClean="0">
                <a:solidFill>
                  <a:schemeClr val="bg1">
                    <a:lumMod val="85000"/>
                  </a:schemeClr>
                </a:solidFill>
              </a:rPr>
              <a:t>1200 – 1300 	Lunch Break</a:t>
            </a:r>
          </a:p>
          <a:p>
            <a:pPr>
              <a:tabLst>
                <a:tab pos="2171700" algn="l"/>
              </a:tabLst>
            </a:pPr>
            <a:r>
              <a:rPr lang="en-US" dirty="0" smtClean="0">
                <a:solidFill>
                  <a:schemeClr val="bg1">
                    <a:lumMod val="85000"/>
                  </a:schemeClr>
                </a:solidFill>
              </a:rPr>
              <a:t>1300 – 1430 	NIEM Presentation (Scott Renner)</a:t>
            </a:r>
          </a:p>
          <a:p>
            <a:pPr>
              <a:tabLst>
                <a:tab pos="2171700" algn="l"/>
              </a:tabLst>
            </a:pPr>
            <a:r>
              <a:rPr lang="en-US" dirty="0" smtClean="0">
                <a:solidFill>
                  <a:schemeClr val="bg1">
                    <a:lumMod val="85000"/>
                  </a:schemeClr>
                </a:solidFill>
              </a:rPr>
              <a:t>1430 – 1445 	Break</a:t>
            </a:r>
          </a:p>
          <a:p>
            <a:pPr>
              <a:tabLst>
                <a:tab pos="2171700" algn="l"/>
              </a:tabLst>
            </a:pPr>
            <a:r>
              <a:rPr lang="en-US" dirty="0" smtClean="0"/>
              <a:t>1445 – 1600 	NIEM discussion</a:t>
            </a:r>
            <a:r>
              <a:rPr lang="en-US" dirty="0" smtClean="0"/>
              <a:t> and necessary actions</a:t>
            </a:r>
          </a:p>
          <a:p>
            <a:pPr>
              <a:tabLst>
                <a:tab pos="2171700" algn="l"/>
              </a:tabLst>
            </a:pPr>
            <a:r>
              <a:rPr lang="en-US" dirty="0" smtClean="0">
                <a:solidFill>
                  <a:schemeClr val="bg1">
                    <a:lumMod val="85000"/>
                  </a:schemeClr>
                </a:solidFill>
              </a:rPr>
              <a:t>1600 – 1700 	Discussion on changes to the spec and next actions</a:t>
            </a:r>
            <a:endParaRPr lang="en-US" dirty="0" smtClean="0">
              <a:solidFill>
                <a:schemeClr val="bg1">
                  <a:lumMod val="85000"/>
                </a:schemeClr>
              </a:solidFill>
            </a:endParaRPr>
          </a:p>
          <a:p>
            <a:r>
              <a:rPr lang="en-US" dirty="0" smtClean="0"/>
              <a:t>Adjourn</a:t>
            </a:r>
            <a:endParaRPr lang="en-US" dirty="0"/>
          </a:p>
        </p:txBody>
      </p:sp>
    </p:spTree>
    <p:extLst>
      <p:ext uri="{BB962C8B-B14F-4D97-AF65-F5344CB8AC3E}">
        <p14:creationId xmlns:p14="http://schemas.microsoft.com/office/powerpoint/2010/main" val="21695201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2529</TotalTime>
  <Words>858</Words>
  <Application>Microsoft Office PowerPoint</Application>
  <PresentationFormat>On-screen Show (4:3)</PresentationFormat>
  <Paragraphs>118</Paragraphs>
  <Slides>11</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Helvetica</vt:lpstr>
      <vt:lpstr>Monotype Sorts</vt:lpstr>
      <vt:lpstr>Times New Roman</vt:lpstr>
      <vt:lpstr>Office Theme</vt:lpstr>
      <vt:lpstr>PowerPoint Presentation</vt:lpstr>
      <vt:lpstr>Agenda</vt:lpstr>
      <vt:lpstr>Highlights of the IEEE-SA Standards Board Bylaws on Patents in Standards</vt:lpstr>
      <vt:lpstr>Highlights of the IEEE-SA Standards Board Bylaws on Patents in Standards</vt:lpstr>
      <vt:lpstr>Patent Advice</vt:lpstr>
      <vt:lpstr>Agenda</vt:lpstr>
      <vt:lpstr>Agenda</vt:lpstr>
      <vt:lpstr>Agenda</vt:lpstr>
      <vt:lpstr>Agenda</vt:lpstr>
      <vt:lpstr>Agenda</vt:lpstr>
      <vt:lpstr>Other Business/Discussion</vt:lpstr>
    </vt:vector>
  </TitlesOfParts>
  <Company>The MITRE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Darcy Swain-Walsh</dc:creator>
  <cp:lastModifiedBy>Stine, John A.</cp:lastModifiedBy>
  <cp:revision>53</cp:revision>
  <cp:lastPrinted>2013-11-14T17:26:52Z</cp:lastPrinted>
  <dcterms:created xsi:type="dcterms:W3CDTF">2013-10-10T13:03:09Z</dcterms:created>
  <dcterms:modified xsi:type="dcterms:W3CDTF">2014-09-18T22:29:07Z</dcterms:modified>
</cp:coreProperties>
</file>